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92" r:id="rId1"/>
  </p:sldMasterIdLst>
  <p:notesMasterIdLst>
    <p:notesMasterId r:id="rId20"/>
  </p:notesMasterIdLst>
  <p:handoutMasterIdLst>
    <p:handoutMasterId r:id="rId21"/>
  </p:handoutMasterIdLst>
  <p:sldIdLst>
    <p:sldId id="861" r:id="rId2"/>
    <p:sldId id="680" r:id="rId3"/>
    <p:sldId id="681" r:id="rId4"/>
    <p:sldId id="682" r:id="rId5"/>
    <p:sldId id="683" r:id="rId6"/>
    <p:sldId id="684" r:id="rId7"/>
    <p:sldId id="685" r:id="rId8"/>
    <p:sldId id="686" r:id="rId9"/>
    <p:sldId id="687" r:id="rId10"/>
    <p:sldId id="688" r:id="rId11"/>
    <p:sldId id="689" r:id="rId12"/>
    <p:sldId id="690" r:id="rId13"/>
    <p:sldId id="691" r:id="rId14"/>
    <p:sldId id="692" r:id="rId15"/>
    <p:sldId id="693" r:id="rId16"/>
    <p:sldId id="694" r:id="rId17"/>
    <p:sldId id="791" r:id="rId18"/>
    <p:sldId id="792" r:id="rId19"/>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1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81D"/>
    <a:srgbClr val="FFFF6D"/>
    <a:srgbClr val="81FF81"/>
    <a:srgbClr val="F1FAB8"/>
    <a:srgbClr val="FFB685"/>
    <a:srgbClr val="FF8989"/>
    <a:srgbClr val="8F8FFF"/>
    <a:srgbClr val="6161FF"/>
    <a:srgbClr val="FF3333"/>
    <a:srgbClr val="2ACC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19" autoAdjust="0"/>
    <p:restoredTop sz="81670" autoAdjust="0"/>
  </p:normalViewPr>
  <p:slideViewPr>
    <p:cSldViewPr>
      <p:cViewPr varScale="1">
        <p:scale>
          <a:sx n="94" d="100"/>
          <a:sy n="94" d="100"/>
        </p:scale>
        <p:origin x="2382" y="84"/>
      </p:cViewPr>
      <p:guideLst>
        <p:guide orient="horz" pos="2160"/>
        <p:guide pos="2880"/>
      </p:guideLst>
    </p:cSldViewPr>
  </p:slideViewPr>
  <p:outlineViewPr>
    <p:cViewPr>
      <p:scale>
        <a:sx n="33" d="100"/>
        <a:sy n="33" d="100"/>
      </p:scale>
      <p:origin x="0" y="19884"/>
    </p:cViewPr>
  </p:outlineViewPr>
  <p:notesTextViewPr>
    <p:cViewPr>
      <p:scale>
        <a:sx n="1" d="1"/>
        <a:sy n="1" d="1"/>
      </p:scale>
      <p:origin x="0" y="0"/>
    </p:cViewPr>
  </p:notesTextViewPr>
  <p:sorterViewPr>
    <p:cViewPr>
      <p:scale>
        <a:sx n="70" d="100"/>
        <a:sy n="70" d="100"/>
      </p:scale>
      <p:origin x="0" y="5868"/>
    </p:cViewPr>
  </p:sorterViewPr>
  <p:notesViewPr>
    <p:cSldViewPr>
      <p:cViewPr varScale="1">
        <p:scale>
          <a:sx n="114" d="100"/>
          <a:sy n="114" d="100"/>
        </p:scale>
        <p:origin x="-2292" y="-96"/>
      </p:cViewPr>
      <p:guideLst>
        <p:guide orient="horz" pos="2929"/>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ED4206-1841-48F1-A0BB-661AD6A84442}"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CA"/>
        </a:p>
      </dgm:t>
    </dgm:pt>
    <dgm:pt modelId="{3E7476AC-12A1-4CCD-9E81-D68ACBA96083}">
      <dgm:prSet phldrT="[Text]" custT="1"/>
      <dgm:spPr>
        <a:xfrm>
          <a:off x="1335490" y="182965"/>
          <a:ext cx="1389897" cy="1389897"/>
        </a:xfrm>
        <a:noFill/>
        <a:ln w="12700" cap="flat" cmpd="sng" algn="ctr">
          <a:noFill/>
          <a:prstDash val="solid"/>
          <a:miter lim="800000"/>
        </a:ln>
        <a:effectLst/>
      </dgm:spPr>
      <dgm:t>
        <a:bodyPr/>
        <a:lstStyle/>
        <a:p>
          <a:pPr algn="ctr"/>
          <a:endParaRPr lang="en-CA" sz="1800" b="1" dirty="0">
            <a:solidFill>
              <a:sysClr val="windowText" lastClr="000000"/>
            </a:solidFill>
            <a:latin typeface="Bookman Old Style" panose="02050604050505020204" pitchFamily="18" charset="0"/>
            <a:ea typeface="+mn-ea"/>
            <a:cs typeface="+mn-cs"/>
          </a:endParaRPr>
        </a:p>
      </dgm:t>
    </dgm:pt>
    <dgm:pt modelId="{1F154D37-FBDE-4948-9DF3-FD4C07AA283B}" type="parTrans" cxnId="{335A5600-559F-407E-B2A2-632373547CA8}">
      <dgm:prSet/>
      <dgm:spPr/>
      <dgm:t>
        <a:bodyPr/>
        <a:lstStyle/>
        <a:p>
          <a:pPr algn="ctr"/>
          <a:endParaRPr lang="en-CA" sz="3200" b="1"/>
        </a:p>
      </dgm:t>
    </dgm:pt>
    <dgm:pt modelId="{80CF9F67-8485-4836-94A1-6CD3B2749229}" type="sibTrans" cxnId="{335A5600-559F-407E-B2A2-632373547CA8}">
      <dgm:prSet/>
      <dgm:spPr/>
      <dgm:t>
        <a:bodyPr/>
        <a:lstStyle/>
        <a:p>
          <a:pPr algn="ctr"/>
          <a:endParaRPr lang="en-CA" sz="3200" b="1"/>
        </a:p>
      </dgm:t>
    </dgm:pt>
    <dgm:pt modelId="{6BDBDDFD-03FF-4FEA-B042-D5294A2B246F}">
      <dgm:prSet phldrT="[Text]" custT="1"/>
      <dgm:spPr>
        <a:xfrm rot="5400000">
          <a:off x="2789586" y="182965"/>
          <a:ext cx="1389897" cy="1389897"/>
        </a:xfrm>
        <a:noFill/>
        <a:ln w="12700" cap="flat" cmpd="sng" algn="ctr">
          <a:noFill/>
          <a:prstDash val="solid"/>
          <a:miter lim="800000"/>
        </a:ln>
        <a:effectLst/>
      </dgm:spPr>
      <dgm:t>
        <a:bodyPr rIns="64008"/>
        <a:lstStyle/>
        <a:p>
          <a:pPr algn="ctr"/>
          <a:endParaRPr lang="en-CA" sz="1800" b="1" dirty="0">
            <a:solidFill>
              <a:sysClr val="windowText" lastClr="000000"/>
            </a:solidFill>
            <a:latin typeface="Bookman Old Style" panose="02050604050505020204" pitchFamily="18" charset="0"/>
            <a:ea typeface="+mn-ea"/>
            <a:cs typeface="+mn-cs"/>
          </a:endParaRPr>
        </a:p>
      </dgm:t>
    </dgm:pt>
    <dgm:pt modelId="{4813428D-3C96-4354-9EF2-A08368DEDF8C}" type="parTrans" cxnId="{7443AD65-EA80-4B5D-B2BE-F003A6484804}">
      <dgm:prSet/>
      <dgm:spPr/>
      <dgm:t>
        <a:bodyPr/>
        <a:lstStyle/>
        <a:p>
          <a:pPr algn="ctr"/>
          <a:endParaRPr lang="en-CA" sz="3200" b="1"/>
        </a:p>
      </dgm:t>
    </dgm:pt>
    <dgm:pt modelId="{5DE32896-1420-4C09-84A4-6AB762118BDC}" type="sibTrans" cxnId="{7443AD65-EA80-4B5D-B2BE-F003A6484804}">
      <dgm:prSet/>
      <dgm:spPr/>
      <dgm:t>
        <a:bodyPr/>
        <a:lstStyle/>
        <a:p>
          <a:pPr algn="ctr"/>
          <a:endParaRPr lang="en-CA" sz="3200" b="1"/>
        </a:p>
      </dgm:t>
    </dgm:pt>
    <dgm:pt modelId="{C4317CD5-8BA5-4833-993A-EF0F65610CC7}">
      <dgm:prSet phldrT="[Text]" custT="1"/>
      <dgm:spPr>
        <a:xfrm rot="10800000">
          <a:off x="2789586" y="1637061"/>
          <a:ext cx="1389897" cy="1389897"/>
        </a:xfrm>
        <a:solidFill>
          <a:srgbClr val="F1FAB8"/>
        </a:solidFill>
        <a:ln w="12700" cap="flat" cmpd="sng" algn="ctr">
          <a:solidFill>
            <a:srgbClr val="FF0000"/>
          </a:solidFill>
          <a:prstDash val="solid"/>
          <a:miter lim="800000"/>
        </a:ln>
        <a:effectLst/>
      </dgm:spPr>
      <dgm:t>
        <a:bodyPr/>
        <a:lstStyle/>
        <a:p>
          <a:pPr algn="ctr"/>
          <a:r>
            <a:rPr lang="en-CA" sz="1800" b="1" dirty="0">
              <a:solidFill>
                <a:sysClr val="windowText" lastClr="000000"/>
              </a:solidFill>
              <a:latin typeface="Bookman Old Style" panose="02050604050505020204" pitchFamily="18" charset="0"/>
              <a:ea typeface="+mn-ea"/>
              <a:cs typeface="+mn-cs"/>
            </a:rPr>
            <a:t>Emotional Regulatory Circuits</a:t>
          </a:r>
        </a:p>
      </dgm:t>
    </dgm:pt>
    <dgm:pt modelId="{F6C15282-CB05-4E76-84D4-EA37ED227253}" type="parTrans" cxnId="{AB221E37-8BEA-4DC9-9A47-103A89146E3B}">
      <dgm:prSet/>
      <dgm:spPr/>
      <dgm:t>
        <a:bodyPr/>
        <a:lstStyle/>
        <a:p>
          <a:pPr algn="ctr"/>
          <a:endParaRPr lang="en-CA" sz="3200" b="1"/>
        </a:p>
      </dgm:t>
    </dgm:pt>
    <dgm:pt modelId="{A034068D-6037-43AB-A5EF-0BBC1DA47591}" type="sibTrans" cxnId="{AB221E37-8BEA-4DC9-9A47-103A89146E3B}">
      <dgm:prSet/>
      <dgm:spPr/>
      <dgm:t>
        <a:bodyPr/>
        <a:lstStyle/>
        <a:p>
          <a:pPr algn="ctr"/>
          <a:endParaRPr lang="en-CA" sz="3200" b="1"/>
        </a:p>
      </dgm:t>
    </dgm:pt>
    <dgm:pt modelId="{4B12BB1A-6F4D-4D01-BA2D-C5DC8C924F20}">
      <dgm:prSet phldrT="[Text]" custT="1"/>
      <dgm:spPr>
        <a:xfrm rot="16200000">
          <a:off x="1335490" y="1637061"/>
          <a:ext cx="1389897" cy="1389897"/>
        </a:xfrm>
        <a:noFill/>
        <a:ln w="12700" cap="flat" cmpd="sng" algn="ctr">
          <a:noFill/>
          <a:prstDash val="solid"/>
          <a:miter lim="800000"/>
        </a:ln>
        <a:effectLst/>
      </dgm:spPr>
      <dgm:t>
        <a:bodyPr/>
        <a:lstStyle/>
        <a:p>
          <a:pPr algn="ctr"/>
          <a:endParaRPr lang="en-CA" sz="1800" b="1" dirty="0">
            <a:solidFill>
              <a:sysClr val="windowText" lastClr="000000"/>
            </a:solidFill>
            <a:latin typeface="Bookman Old Style" panose="02050604050505020204" pitchFamily="18" charset="0"/>
            <a:ea typeface="+mn-ea"/>
            <a:cs typeface="+mn-cs"/>
          </a:endParaRPr>
        </a:p>
      </dgm:t>
    </dgm:pt>
    <dgm:pt modelId="{8E86FA51-DC96-425E-A2D0-31D930B2DF61}" type="parTrans" cxnId="{31AF9EEF-9F55-41FB-8EF8-31070978ADD9}">
      <dgm:prSet/>
      <dgm:spPr/>
      <dgm:t>
        <a:bodyPr/>
        <a:lstStyle/>
        <a:p>
          <a:pPr algn="ctr"/>
          <a:endParaRPr lang="en-CA" sz="3200" b="1"/>
        </a:p>
      </dgm:t>
    </dgm:pt>
    <dgm:pt modelId="{FE54B19C-8825-4D67-A142-23196C5895AD}" type="sibTrans" cxnId="{31AF9EEF-9F55-41FB-8EF8-31070978ADD9}">
      <dgm:prSet/>
      <dgm:spPr/>
      <dgm:t>
        <a:bodyPr/>
        <a:lstStyle/>
        <a:p>
          <a:pPr algn="ctr"/>
          <a:endParaRPr lang="en-CA" sz="3200" b="1"/>
        </a:p>
      </dgm:t>
    </dgm:pt>
    <dgm:pt modelId="{3C3F9F88-D18D-4B53-8A09-4517EA20FB79}" type="pres">
      <dgm:prSet presAssocID="{14ED4206-1841-48F1-A0BB-661AD6A84442}" presName="cycleMatrixDiagram" presStyleCnt="0">
        <dgm:presLayoutVars>
          <dgm:chMax val="1"/>
          <dgm:dir/>
          <dgm:animLvl val="lvl"/>
          <dgm:resizeHandles val="exact"/>
        </dgm:presLayoutVars>
      </dgm:prSet>
      <dgm:spPr/>
      <dgm:t>
        <a:bodyPr/>
        <a:lstStyle/>
        <a:p>
          <a:endParaRPr lang="en-CA"/>
        </a:p>
      </dgm:t>
    </dgm:pt>
    <dgm:pt modelId="{8C172904-0E0F-48C0-834C-C131143236FD}" type="pres">
      <dgm:prSet presAssocID="{14ED4206-1841-48F1-A0BB-661AD6A84442}" presName="children" presStyleCnt="0"/>
      <dgm:spPr/>
    </dgm:pt>
    <dgm:pt modelId="{B7C991F5-105E-4ADE-9CBA-8CF9A7E681AD}" type="pres">
      <dgm:prSet presAssocID="{14ED4206-1841-48F1-A0BB-661AD6A84442}" presName="childPlaceholder" presStyleCnt="0"/>
      <dgm:spPr/>
    </dgm:pt>
    <dgm:pt modelId="{3177EBE1-11FF-4C75-AF75-4F1B4B2BE0C9}" type="pres">
      <dgm:prSet presAssocID="{14ED4206-1841-48F1-A0BB-661AD6A84442}" presName="circle" presStyleCnt="0"/>
      <dgm:spPr/>
    </dgm:pt>
    <dgm:pt modelId="{60A9F77C-9928-4712-94E8-776330C81AD7}" type="pres">
      <dgm:prSet presAssocID="{14ED4206-1841-48F1-A0BB-661AD6A84442}" presName="quadrant1" presStyleLbl="node1" presStyleIdx="0" presStyleCnt="4" custLinFactNeighborY="2510">
        <dgm:presLayoutVars>
          <dgm:chMax val="1"/>
          <dgm:bulletEnabled val="1"/>
        </dgm:presLayoutVars>
      </dgm:prSet>
      <dgm:spPr>
        <a:prstGeom prst="pieWedge">
          <a:avLst/>
        </a:prstGeom>
      </dgm:spPr>
      <dgm:t>
        <a:bodyPr/>
        <a:lstStyle/>
        <a:p>
          <a:endParaRPr lang="en-CA"/>
        </a:p>
      </dgm:t>
    </dgm:pt>
    <dgm:pt modelId="{3B1705FC-D93C-4CCA-BF1F-077100556E12}" type="pres">
      <dgm:prSet presAssocID="{14ED4206-1841-48F1-A0BB-661AD6A84442}" presName="quadrant2" presStyleLbl="node1" presStyleIdx="1" presStyleCnt="4" custLinFactNeighborY="2346">
        <dgm:presLayoutVars>
          <dgm:chMax val="1"/>
          <dgm:bulletEnabled val="1"/>
        </dgm:presLayoutVars>
      </dgm:prSet>
      <dgm:spPr>
        <a:prstGeom prst="pieWedge">
          <a:avLst/>
        </a:prstGeom>
      </dgm:spPr>
      <dgm:t>
        <a:bodyPr/>
        <a:lstStyle/>
        <a:p>
          <a:endParaRPr lang="en-CA"/>
        </a:p>
      </dgm:t>
    </dgm:pt>
    <dgm:pt modelId="{44944ADF-60D0-4C61-BDF9-72B0901E7FAD}" type="pres">
      <dgm:prSet presAssocID="{14ED4206-1841-48F1-A0BB-661AD6A84442}" presName="quadrant3" presStyleLbl="node1" presStyleIdx="2" presStyleCnt="4" custScaleY="75436" custLinFactNeighborY="-5519">
        <dgm:presLayoutVars>
          <dgm:chMax val="1"/>
          <dgm:bulletEnabled val="1"/>
        </dgm:presLayoutVars>
      </dgm:prSet>
      <dgm:spPr>
        <a:prstGeom prst="pieWedge">
          <a:avLst/>
        </a:prstGeom>
      </dgm:spPr>
      <dgm:t>
        <a:bodyPr/>
        <a:lstStyle/>
        <a:p>
          <a:endParaRPr lang="en-CA"/>
        </a:p>
      </dgm:t>
    </dgm:pt>
    <dgm:pt modelId="{FEABE245-4E48-4017-BFE7-45E0FD7F126B}" type="pres">
      <dgm:prSet presAssocID="{14ED4206-1841-48F1-A0BB-661AD6A84442}" presName="quadrant4" presStyleLbl="node1" presStyleIdx="3" presStyleCnt="4">
        <dgm:presLayoutVars>
          <dgm:chMax val="1"/>
          <dgm:bulletEnabled val="1"/>
        </dgm:presLayoutVars>
      </dgm:prSet>
      <dgm:spPr>
        <a:prstGeom prst="pieWedge">
          <a:avLst/>
        </a:prstGeom>
      </dgm:spPr>
      <dgm:t>
        <a:bodyPr/>
        <a:lstStyle/>
        <a:p>
          <a:endParaRPr lang="en-CA"/>
        </a:p>
      </dgm:t>
    </dgm:pt>
    <dgm:pt modelId="{197E6CDB-C097-4870-9BED-83FEEEDB74D9}" type="pres">
      <dgm:prSet presAssocID="{14ED4206-1841-48F1-A0BB-661AD6A84442}" presName="quadrantPlaceholder" presStyleCnt="0"/>
      <dgm:spPr/>
    </dgm:pt>
    <dgm:pt modelId="{5459FCAA-D102-4722-A5C3-6C6E6A7B2D65}" type="pres">
      <dgm:prSet presAssocID="{14ED4206-1841-48F1-A0BB-661AD6A84442}" presName="center1" presStyleLbl="fgShp" presStyleIdx="0" presStyleCnt="2"/>
      <dgm:spPr>
        <a:xfrm>
          <a:off x="2517545" y="1316069"/>
          <a:ext cx="479883" cy="417290"/>
        </a:xfrm>
        <a:prstGeom prst="circularArrow">
          <a:avLst/>
        </a:prstGeom>
        <a:noFill/>
        <a:ln w="12700" cap="flat" cmpd="sng" algn="ctr">
          <a:noFill/>
          <a:prstDash val="solid"/>
          <a:miter lim="800000"/>
        </a:ln>
        <a:effectLst/>
      </dgm:spPr>
      <dgm:t>
        <a:bodyPr/>
        <a:lstStyle/>
        <a:p>
          <a:endParaRPr lang="en-CA"/>
        </a:p>
      </dgm:t>
    </dgm:pt>
    <dgm:pt modelId="{C5EE75AB-5F0A-4E46-9893-70B56524ADE4}" type="pres">
      <dgm:prSet presAssocID="{14ED4206-1841-48F1-A0BB-661AD6A84442}" presName="center2" presStyleLbl="fgShp" presStyleIdx="1" presStyleCnt="2"/>
      <dgm:spPr>
        <a:xfrm rot="10800000">
          <a:off x="2517545" y="1476565"/>
          <a:ext cx="479883" cy="417290"/>
        </a:xfrm>
        <a:prstGeom prst="circularArrow">
          <a:avLst/>
        </a:prstGeom>
        <a:noFill/>
        <a:ln w="12700" cap="flat" cmpd="sng" algn="ctr">
          <a:noFill/>
          <a:prstDash val="solid"/>
          <a:miter lim="800000"/>
        </a:ln>
        <a:effectLst/>
      </dgm:spPr>
      <dgm:t>
        <a:bodyPr/>
        <a:lstStyle/>
        <a:p>
          <a:endParaRPr lang="en-CA"/>
        </a:p>
      </dgm:t>
    </dgm:pt>
  </dgm:ptLst>
  <dgm:cxnLst>
    <dgm:cxn modelId="{76CBF2BD-2DAC-4E15-B7ED-3114BB9EC492}" type="presOf" srcId="{14ED4206-1841-48F1-A0BB-661AD6A84442}" destId="{3C3F9F88-D18D-4B53-8A09-4517EA20FB79}" srcOrd="0" destOrd="0" presId="urn:microsoft.com/office/officeart/2005/8/layout/cycle4"/>
    <dgm:cxn modelId="{929DD8CD-6499-451B-B3E0-7AC4EC655B88}" type="presOf" srcId="{6BDBDDFD-03FF-4FEA-B042-D5294A2B246F}" destId="{3B1705FC-D93C-4CCA-BF1F-077100556E12}" srcOrd="0" destOrd="0" presId="urn:microsoft.com/office/officeart/2005/8/layout/cycle4"/>
    <dgm:cxn modelId="{CFFEA1F1-3FA5-4FB1-9B3F-2F7512B6A598}" type="presOf" srcId="{4B12BB1A-6F4D-4D01-BA2D-C5DC8C924F20}" destId="{FEABE245-4E48-4017-BFE7-45E0FD7F126B}" srcOrd="0" destOrd="0" presId="urn:microsoft.com/office/officeart/2005/8/layout/cycle4"/>
    <dgm:cxn modelId="{AB221E37-8BEA-4DC9-9A47-103A89146E3B}" srcId="{14ED4206-1841-48F1-A0BB-661AD6A84442}" destId="{C4317CD5-8BA5-4833-993A-EF0F65610CC7}" srcOrd="2" destOrd="0" parTransId="{F6C15282-CB05-4E76-84D4-EA37ED227253}" sibTransId="{A034068D-6037-43AB-A5EF-0BBC1DA47591}"/>
    <dgm:cxn modelId="{31AF9EEF-9F55-41FB-8EF8-31070978ADD9}" srcId="{14ED4206-1841-48F1-A0BB-661AD6A84442}" destId="{4B12BB1A-6F4D-4D01-BA2D-C5DC8C924F20}" srcOrd="3" destOrd="0" parTransId="{8E86FA51-DC96-425E-A2D0-31D930B2DF61}" sibTransId="{FE54B19C-8825-4D67-A142-23196C5895AD}"/>
    <dgm:cxn modelId="{4FD9068C-0453-42A6-A5B6-98BFCD3C53B5}" type="presOf" srcId="{C4317CD5-8BA5-4833-993A-EF0F65610CC7}" destId="{44944ADF-60D0-4C61-BDF9-72B0901E7FAD}" srcOrd="0" destOrd="0" presId="urn:microsoft.com/office/officeart/2005/8/layout/cycle4"/>
    <dgm:cxn modelId="{565BE11A-32D5-45CC-8332-C83BD9533F8F}" type="presOf" srcId="{3E7476AC-12A1-4CCD-9E81-D68ACBA96083}" destId="{60A9F77C-9928-4712-94E8-776330C81AD7}" srcOrd="0" destOrd="0" presId="urn:microsoft.com/office/officeart/2005/8/layout/cycle4"/>
    <dgm:cxn modelId="{335A5600-559F-407E-B2A2-632373547CA8}" srcId="{14ED4206-1841-48F1-A0BB-661AD6A84442}" destId="{3E7476AC-12A1-4CCD-9E81-D68ACBA96083}" srcOrd="0" destOrd="0" parTransId="{1F154D37-FBDE-4948-9DF3-FD4C07AA283B}" sibTransId="{80CF9F67-8485-4836-94A1-6CD3B2749229}"/>
    <dgm:cxn modelId="{7443AD65-EA80-4B5D-B2BE-F003A6484804}" srcId="{14ED4206-1841-48F1-A0BB-661AD6A84442}" destId="{6BDBDDFD-03FF-4FEA-B042-D5294A2B246F}" srcOrd="1" destOrd="0" parTransId="{4813428D-3C96-4354-9EF2-A08368DEDF8C}" sibTransId="{5DE32896-1420-4C09-84A4-6AB762118BDC}"/>
    <dgm:cxn modelId="{7B3A3E83-4D8C-4CBE-A093-8E7727E6A338}" type="presParOf" srcId="{3C3F9F88-D18D-4B53-8A09-4517EA20FB79}" destId="{8C172904-0E0F-48C0-834C-C131143236FD}" srcOrd="0" destOrd="0" presId="urn:microsoft.com/office/officeart/2005/8/layout/cycle4"/>
    <dgm:cxn modelId="{C67FC498-7F49-4293-B0A2-1A8CE3F34988}" type="presParOf" srcId="{8C172904-0E0F-48C0-834C-C131143236FD}" destId="{B7C991F5-105E-4ADE-9CBA-8CF9A7E681AD}" srcOrd="0" destOrd="0" presId="urn:microsoft.com/office/officeart/2005/8/layout/cycle4"/>
    <dgm:cxn modelId="{B96B03A0-46E6-4DCC-BB79-6E77C1560101}" type="presParOf" srcId="{3C3F9F88-D18D-4B53-8A09-4517EA20FB79}" destId="{3177EBE1-11FF-4C75-AF75-4F1B4B2BE0C9}" srcOrd="1" destOrd="0" presId="urn:microsoft.com/office/officeart/2005/8/layout/cycle4"/>
    <dgm:cxn modelId="{EB1FD9A5-D737-4911-92CD-3EED4B09DCC3}" type="presParOf" srcId="{3177EBE1-11FF-4C75-AF75-4F1B4B2BE0C9}" destId="{60A9F77C-9928-4712-94E8-776330C81AD7}" srcOrd="0" destOrd="0" presId="urn:microsoft.com/office/officeart/2005/8/layout/cycle4"/>
    <dgm:cxn modelId="{95558F2A-14AA-4A13-AB8D-1EAF3C2D032E}" type="presParOf" srcId="{3177EBE1-11FF-4C75-AF75-4F1B4B2BE0C9}" destId="{3B1705FC-D93C-4CCA-BF1F-077100556E12}" srcOrd="1" destOrd="0" presId="urn:microsoft.com/office/officeart/2005/8/layout/cycle4"/>
    <dgm:cxn modelId="{7132E112-38C4-45FF-896D-50DCDB0BD098}" type="presParOf" srcId="{3177EBE1-11FF-4C75-AF75-4F1B4B2BE0C9}" destId="{44944ADF-60D0-4C61-BDF9-72B0901E7FAD}" srcOrd="2" destOrd="0" presId="urn:microsoft.com/office/officeart/2005/8/layout/cycle4"/>
    <dgm:cxn modelId="{2EAED977-91FC-40E4-BC87-687448C0516C}" type="presParOf" srcId="{3177EBE1-11FF-4C75-AF75-4F1B4B2BE0C9}" destId="{FEABE245-4E48-4017-BFE7-45E0FD7F126B}" srcOrd="3" destOrd="0" presId="urn:microsoft.com/office/officeart/2005/8/layout/cycle4"/>
    <dgm:cxn modelId="{5F1B003B-6F90-4180-ADC8-E5635CD5A274}" type="presParOf" srcId="{3177EBE1-11FF-4C75-AF75-4F1B4B2BE0C9}" destId="{197E6CDB-C097-4870-9BED-83FEEEDB74D9}" srcOrd="4" destOrd="0" presId="urn:microsoft.com/office/officeart/2005/8/layout/cycle4"/>
    <dgm:cxn modelId="{06670BFB-4613-4FC8-9686-1A1E272B5A39}" type="presParOf" srcId="{3C3F9F88-D18D-4B53-8A09-4517EA20FB79}" destId="{5459FCAA-D102-4722-A5C3-6C6E6A7B2D65}" srcOrd="2" destOrd="0" presId="urn:microsoft.com/office/officeart/2005/8/layout/cycle4"/>
    <dgm:cxn modelId="{27A62028-4A66-4EA4-BFC6-74A277A12832}" type="presParOf" srcId="{3C3F9F88-D18D-4B53-8A09-4517EA20FB79}" destId="{C5EE75AB-5F0A-4E46-9893-70B56524ADE4}"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A80B23-47B8-4383-A93B-7013C34A43E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8B4F2B6-1F6F-46B3-8EFE-180926652CB5}">
      <dgm:prSet phldrT="[Text]" custT="1"/>
      <dgm:spPr>
        <a:noFill/>
        <a:ln>
          <a:solidFill>
            <a:schemeClr val="tx1"/>
          </a:solidFill>
        </a:ln>
      </dgm:spPr>
      <dgm:t>
        <a:bodyPr/>
        <a:lstStyle/>
        <a:p>
          <a:r>
            <a:rPr lang="en-US" sz="2400" dirty="0" smtClean="0">
              <a:solidFill>
                <a:schemeClr val="tx1"/>
              </a:solidFill>
              <a:latin typeface="Arial Rounded MT Bold" panose="020F0704030504030204" pitchFamily="34" charset="0"/>
            </a:rPr>
            <a:t>Hyper - Reactivity</a:t>
          </a:r>
          <a:endParaRPr lang="en-US" sz="2400" dirty="0">
            <a:solidFill>
              <a:schemeClr val="tx1"/>
            </a:solidFill>
            <a:latin typeface="Arial Rounded MT Bold" panose="020F0704030504030204" pitchFamily="34" charset="0"/>
          </a:endParaRPr>
        </a:p>
      </dgm:t>
    </dgm:pt>
    <dgm:pt modelId="{957BBB68-6E1F-4F05-BAB4-A3CC82D211A0}" type="parTrans" cxnId="{AA2F17DB-E999-48B1-A994-3DC9533DB7A6}">
      <dgm:prSet/>
      <dgm:spPr/>
      <dgm:t>
        <a:bodyPr/>
        <a:lstStyle/>
        <a:p>
          <a:endParaRPr lang="en-US">
            <a:solidFill>
              <a:schemeClr val="tx1"/>
            </a:solidFill>
          </a:endParaRPr>
        </a:p>
      </dgm:t>
    </dgm:pt>
    <dgm:pt modelId="{942F0DD1-393E-4932-9A56-41B986874EC9}" type="sibTrans" cxnId="{AA2F17DB-E999-48B1-A994-3DC9533DB7A6}">
      <dgm:prSet/>
      <dgm:spPr/>
      <dgm:t>
        <a:bodyPr/>
        <a:lstStyle/>
        <a:p>
          <a:endParaRPr lang="en-US">
            <a:solidFill>
              <a:schemeClr val="tx1"/>
            </a:solidFill>
          </a:endParaRPr>
        </a:p>
      </dgm:t>
    </dgm:pt>
    <dgm:pt modelId="{A1055968-0BC4-494A-A034-B530A61FEF8A}">
      <dgm:prSet phldrT="[Text]" custT="1"/>
      <dgm:spPr>
        <a:noFill/>
        <a:ln>
          <a:solidFill>
            <a:schemeClr val="tx1"/>
          </a:solidFill>
        </a:ln>
      </dgm:spPr>
      <dgm:t>
        <a:bodyPr/>
        <a:lstStyle/>
        <a:p>
          <a:r>
            <a:rPr lang="en-US" sz="2400" dirty="0" smtClean="0">
              <a:solidFill>
                <a:schemeClr val="tx1"/>
              </a:solidFill>
              <a:latin typeface="Arial Rounded MT Bold" panose="020F0704030504030204" pitchFamily="34" charset="0"/>
            </a:rPr>
            <a:t>Dysphoria</a:t>
          </a:r>
          <a:endParaRPr lang="en-US" sz="2400" dirty="0">
            <a:solidFill>
              <a:schemeClr val="tx1"/>
            </a:solidFill>
            <a:latin typeface="Arial Rounded MT Bold" panose="020F0704030504030204" pitchFamily="34" charset="0"/>
          </a:endParaRPr>
        </a:p>
      </dgm:t>
    </dgm:pt>
    <dgm:pt modelId="{C52E2253-490F-45E9-8092-667EDAE35A9A}" type="parTrans" cxnId="{F1BE6B04-878C-4FC2-848F-74D43423DFF8}">
      <dgm:prSet custT="1"/>
      <dgm:spPr>
        <a:ln>
          <a:solidFill>
            <a:schemeClr val="tx1"/>
          </a:solidFill>
        </a:ln>
      </dgm:spPr>
      <dgm:t>
        <a:bodyPr/>
        <a:lstStyle/>
        <a:p>
          <a:endParaRPr lang="en-US" sz="2400">
            <a:solidFill>
              <a:schemeClr val="tx1"/>
            </a:solidFill>
            <a:latin typeface="Arial Rounded MT Bold" panose="020F0704030504030204" pitchFamily="34" charset="0"/>
          </a:endParaRPr>
        </a:p>
      </dgm:t>
    </dgm:pt>
    <dgm:pt modelId="{FF914727-2852-4B14-99ED-DD081111A2A6}" type="sibTrans" cxnId="{F1BE6B04-878C-4FC2-848F-74D43423DFF8}">
      <dgm:prSet/>
      <dgm:spPr/>
      <dgm:t>
        <a:bodyPr/>
        <a:lstStyle/>
        <a:p>
          <a:endParaRPr lang="en-US">
            <a:solidFill>
              <a:schemeClr val="tx1"/>
            </a:solidFill>
          </a:endParaRPr>
        </a:p>
      </dgm:t>
    </dgm:pt>
    <dgm:pt modelId="{FF2FCEC0-B8DE-4990-8F6A-573AD05FCE76}">
      <dgm:prSet phldrT="[Text]" custT="1"/>
      <dgm:spPr>
        <a:noFill/>
        <a:ln>
          <a:solidFill>
            <a:schemeClr val="tx1"/>
          </a:solidFill>
        </a:ln>
      </dgm:spPr>
      <dgm:t>
        <a:bodyPr/>
        <a:lstStyle/>
        <a:p>
          <a:r>
            <a:rPr lang="en-US" sz="2400" dirty="0" smtClean="0">
              <a:solidFill>
                <a:schemeClr val="tx1"/>
              </a:solidFill>
              <a:latin typeface="Arial Rounded MT Bold" panose="020F0704030504030204" pitchFamily="34" charset="0"/>
            </a:rPr>
            <a:t>Argumentative</a:t>
          </a:r>
          <a:endParaRPr lang="en-US" sz="2400" dirty="0">
            <a:solidFill>
              <a:schemeClr val="tx1"/>
            </a:solidFill>
            <a:latin typeface="Arial Rounded MT Bold" panose="020F0704030504030204" pitchFamily="34" charset="0"/>
          </a:endParaRPr>
        </a:p>
      </dgm:t>
    </dgm:pt>
    <dgm:pt modelId="{30057B26-93A7-4DE1-8DFF-60E58D03DF95}" type="parTrans" cxnId="{A3B7F7A1-42CE-4B2F-9E46-EB7FCA86C9C4}">
      <dgm:prSet custT="1"/>
      <dgm:spPr>
        <a:ln>
          <a:solidFill>
            <a:schemeClr val="tx1"/>
          </a:solidFill>
        </a:ln>
      </dgm:spPr>
      <dgm:t>
        <a:bodyPr/>
        <a:lstStyle/>
        <a:p>
          <a:endParaRPr lang="en-US" sz="2400">
            <a:solidFill>
              <a:schemeClr val="tx1"/>
            </a:solidFill>
            <a:latin typeface="Arial Rounded MT Bold" panose="020F0704030504030204" pitchFamily="34" charset="0"/>
          </a:endParaRPr>
        </a:p>
      </dgm:t>
    </dgm:pt>
    <dgm:pt modelId="{B4842BE6-24D4-4D75-8FF6-D06A9B1E9302}" type="sibTrans" cxnId="{A3B7F7A1-42CE-4B2F-9E46-EB7FCA86C9C4}">
      <dgm:prSet/>
      <dgm:spPr/>
      <dgm:t>
        <a:bodyPr/>
        <a:lstStyle/>
        <a:p>
          <a:endParaRPr lang="en-US">
            <a:solidFill>
              <a:schemeClr val="tx1"/>
            </a:solidFill>
          </a:endParaRPr>
        </a:p>
      </dgm:t>
    </dgm:pt>
    <dgm:pt modelId="{285066B5-86A6-4EA2-9CB5-4C2FBB89199C}">
      <dgm:prSet phldrT="[Text]" custT="1"/>
      <dgm:spPr>
        <a:noFill/>
        <a:ln>
          <a:solidFill>
            <a:schemeClr val="tx1"/>
          </a:solidFill>
        </a:ln>
      </dgm:spPr>
      <dgm:t>
        <a:bodyPr/>
        <a:lstStyle/>
        <a:p>
          <a:r>
            <a:rPr lang="en-US" sz="2400" dirty="0" smtClean="0">
              <a:solidFill>
                <a:schemeClr val="tx1"/>
              </a:solidFill>
              <a:latin typeface="Arial Rounded MT Bold" panose="020F0704030504030204" pitchFamily="34" charset="0"/>
            </a:rPr>
            <a:t>Primal Scream</a:t>
          </a:r>
          <a:endParaRPr lang="en-US" sz="2400" dirty="0">
            <a:solidFill>
              <a:schemeClr val="tx1"/>
            </a:solidFill>
            <a:latin typeface="Arial Rounded MT Bold" panose="020F0704030504030204" pitchFamily="34" charset="0"/>
          </a:endParaRPr>
        </a:p>
      </dgm:t>
    </dgm:pt>
    <dgm:pt modelId="{4553E0A0-D7B2-4F11-984E-8B9FD6C22584}" type="parTrans" cxnId="{B3EF55C5-FA08-4FE7-9A8F-465D92B185D1}">
      <dgm:prSet custT="1"/>
      <dgm:spPr>
        <a:ln>
          <a:solidFill>
            <a:schemeClr val="tx1"/>
          </a:solidFill>
        </a:ln>
      </dgm:spPr>
      <dgm:t>
        <a:bodyPr/>
        <a:lstStyle/>
        <a:p>
          <a:endParaRPr lang="en-US" sz="2400">
            <a:solidFill>
              <a:schemeClr val="tx1"/>
            </a:solidFill>
            <a:latin typeface="Arial Rounded MT Bold" panose="020F0704030504030204" pitchFamily="34" charset="0"/>
          </a:endParaRPr>
        </a:p>
      </dgm:t>
    </dgm:pt>
    <dgm:pt modelId="{BDC98D2D-C9CC-4221-8657-51983FB303A3}" type="sibTrans" cxnId="{B3EF55C5-FA08-4FE7-9A8F-465D92B185D1}">
      <dgm:prSet/>
      <dgm:spPr/>
      <dgm:t>
        <a:bodyPr/>
        <a:lstStyle/>
        <a:p>
          <a:endParaRPr lang="en-US">
            <a:solidFill>
              <a:schemeClr val="tx1"/>
            </a:solidFill>
          </a:endParaRPr>
        </a:p>
      </dgm:t>
    </dgm:pt>
    <dgm:pt modelId="{2127F9A1-5431-48C3-94A0-9562CBC01549}">
      <dgm:prSet custT="1"/>
      <dgm:spPr>
        <a:noFill/>
        <a:ln>
          <a:solidFill>
            <a:schemeClr val="tx1"/>
          </a:solidFill>
        </a:ln>
      </dgm:spPr>
      <dgm:t>
        <a:bodyPr/>
        <a:lstStyle/>
        <a:p>
          <a:r>
            <a:rPr lang="en-US" sz="2400" dirty="0" smtClean="0">
              <a:solidFill>
                <a:schemeClr val="tx1"/>
              </a:solidFill>
              <a:latin typeface="Arial Rounded MT Bold" panose="020F0704030504030204" pitchFamily="34" charset="0"/>
            </a:rPr>
            <a:t>Quarrelsome</a:t>
          </a:r>
          <a:endParaRPr lang="en-US" sz="2400" dirty="0">
            <a:solidFill>
              <a:schemeClr val="tx1"/>
            </a:solidFill>
            <a:latin typeface="Arial Rounded MT Bold" panose="020F0704030504030204" pitchFamily="34" charset="0"/>
          </a:endParaRPr>
        </a:p>
      </dgm:t>
    </dgm:pt>
    <dgm:pt modelId="{BAC8C59F-303A-4FFE-A544-9915B93A3D3F}" type="parTrans" cxnId="{F83BBF34-EEE3-41CD-81C9-6AEE5BBC7EF8}">
      <dgm:prSet custT="1"/>
      <dgm:spPr>
        <a:ln>
          <a:solidFill>
            <a:schemeClr val="tx1"/>
          </a:solidFill>
        </a:ln>
      </dgm:spPr>
      <dgm:t>
        <a:bodyPr/>
        <a:lstStyle/>
        <a:p>
          <a:endParaRPr lang="en-US" sz="2400">
            <a:solidFill>
              <a:schemeClr val="tx1"/>
            </a:solidFill>
            <a:latin typeface="Arial Rounded MT Bold" panose="020F0704030504030204" pitchFamily="34" charset="0"/>
          </a:endParaRPr>
        </a:p>
      </dgm:t>
    </dgm:pt>
    <dgm:pt modelId="{598AE915-41CE-4F25-8A5D-8F57605DCCBE}" type="sibTrans" cxnId="{F83BBF34-EEE3-41CD-81C9-6AEE5BBC7EF8}">
      <dgm:prSet/>
      <dgm:spPr/>
      <dgm:t>
        <a:bodyPr/>
        <a:lstStyle/>
        <a:p>
          <a:endParaRPr lang="en-US">
            <a:solidFill>
              <a:schemeClr val="tx1"/>
            </a:solidFill>
          </a:endParaRPr>
        </a:p>
      </dgm:t>
    </dgm:pt>
    <dgm:pt modelId="{B85507CE-11A8-4685-99A5-61E2089F0546}" type="pres">
      <dgm:prSet presAssocID="{61A80B23-47B8-4383-A93B-7013C34A43E7}" presName="diagram" presStyleCnt="0">
        <dgm:presLayoutVars>
          <dgm:chPref val="1"/>
          <dgm:dir/>
          <dgm:animOne val="branch"/>
          <dgm:animLvl val="lvl"/>
          <dgm:resizeHandles val="exact"/>
        </dgm:presLayoutVars>
      </dgm:prSet>
      <dgm:spPr/>
      <dgm:t>
        <a:bodyPr/>
        <a:lstStyle/>
        <a:p>
          <a:endParaRPr lang="en-US"/>
        </a:p>
      </dgm:t>
    </dgm:pt>
    <dgm:pt modelId="{F43D54F3-E741-44A2-896B-482EE8CD3A53}" type="pres">
      <dgm:prSet presAssocID="{78B4F2B6-1F6F-46B3-8EFE-180926652CB5}" presName="root1" presStyleCnt="0"/>
      <dgm:spPr/>
    </dgm:pt>
    <dgm:pt modelId="{D5524EB3-CA28-4B4A-9557-5241E302154C}" type="pres">
      <dgm:prSet presAssocID="{78B4F2B6-1F6F-46B3-8EFE-180926652CB5}" presName="LevelOneTextNode" presStyleLbl="node0" presStyleIdx="0" presStyleCnt="1" custScaleX="114993" custScaleY="155652">
        <dgm:presLayoutVars>
          <dgm:chPref val="3"/>
        </dgm:presLayoutVars>
      </dgm:prSet>
      <dgm:spPr/>
      <dgm:t>
        <a:bodyPr/>
        <a:lstStyle/>
        <a:p>
          <a:endParaRPr lang="en-US"/>
        </a:p>
      </dgm:t>
    </dgm:pt>
    <dgm:pt modelId="{14C5D86B-6599-49E7-AA73-34DC7FA5AD2F}" type="pres">
      <dgm:prSet presAssocID="{78B4F2B6-1F6F-46B3-8EFE-180926652CB5}" presName="level2hierChild" presStyleCnt="0"/>
      <dgm:spPr/>
    </dgm:pt>
    <dgm:pt modelId="{1879CC2E-2636-4A1C-818A-2D9DAF56C015}" type="pres">
      <dgm:prSet presAssocID="{C52E2253-490F-45E9-8092-667EDAE35A9A}" presName="conn2-1" presStyleLbl="parChTrans1D2" presStyleIdx="0" presStyleCnt="1"/>
      <dgm:spPr/>
      <dgm:t>
        <a:bodyPr/>
        <a:lstStyle/>
        <a:p>
          <a:endParaRPr lang="en-US"/>
        </a:p>
      </dgm:t>
    </dgm:pt>
    <dgm:pt modelId="{550B5CBB-5B27-41F9-B8E5-AE40A60E5579}" type="pres">
      <dgm:prSet presAssocID="{C52E2253-490F-45E9-8092-667EDAE35A9A}" presName="connTx" presStyleLbl="parChTrans1D2" presStyleIdx="0" presStyleCnt="1"/>
      <dgm:spPr/>
      <dgm:t>
        <a:bodyPr/>
        <a:lstStyle/>
        <a:p>
          <a:endParaRPr lang="en-US"/>
        </a:p>
      </dgm:t>
    </dgm:pt>
    <dgm:pt modelId="{05903F49-0F5E-4D5B-926D-28A6FB74F62B}" type="pres">
      <dgm:prSet presAssocID="{A1055968-0BC4-494A-A034-B530A61FEF8A}" presName="root2" presStyleCnt="0"/>
      <dgm:spPr/>
    </dgm:pt>
    <dgm:pt modelId="{EFEFB7D7-73D4-44A1-9865-32BA9E9781DC}" type="pres">
      <dgm:prSet presAssocID="{A1055968-0BC4-494A-A034-B530A61FEF8A}" presName="LevelTwoTextNode" presStyleLbl="node2" presStyleIdx="0" presStyleCnt="1" custScaleX="117515" custLinFactNeighborX="-26670" custLinFactNeighborY="-1343">
        <dgm:presLayoutVars>
          <dgm:chPref val="3"/>
        </dgm:presLayoutVars>
      </dgm:prSet>
      <dgm:spPr/>
      <dgm:t>
        <a:bodyPr/>
        <a:lstStyle/>
        <a:p>
          <a:endParaRPr lang="en-US"/>
        </a:p>
      </dgm:t>
    </dgm:pt>
    <dgm:pt modelId="{AC3BC2C3-21E2-4A90-B700-02613BF41C2E}" type="pres">
      <dgm:prSet presAssocID="{A1055968-0BC4-494A-A034-B530A61FEF8A}" presName="level3hierChild" presStyleCnt="0"/>
      <dgm:spPr/>
    </dgm:pt>
    <dgm:pt modelId="{2013003C-AEDC-4050-8BFF-4DA11F1F9A77}" type="pres">
      <dgm:prSet presAssocID="{30057B26-93A7-4DE1-8DFF-60E58D03DF95}" presName="conn2-1" presStyleLbl="parChTrans1D3" presStyleIdx="0" presStyleCnt="2"/>
      <dgm:spPr/>
      <dgm:t>
        <a:bodyPr/>
        <a:lstStyle/>
        <a:p>
          <a:endParaRPr lang="en-US"/>
        </a:p>
      </dgm:t>
    </dgm:pt>
    <dgm:pt modelId="{D6543A2C-C3DC-403F-A421-4C3FBBA7E433}" type="pres">
      <dgm:prSet presAssocID="{30057B26-93A7-4DE1-8DFF-60E58D03DF95}" presName="connTx" presStyleLbl="parChTrans1D3" presStyleIdx="0" presStyleCnt="2"/>
      <dgm:spPr/>
      <dgm:t>
        <a:bodyPr/>
        <a:lstStyle/>
        <a:p>
          <a:endParaRPr lang="en-US"/>
        </a:p>
      </dgm:t>
    </dgm:pt>
    <dgm:pt modelId="{E0F7D3BD-906F-447E-BFEA-D821B0D69AC0}" type="pres">
      <dgm:prSet presAssocID="{FF2FCEC0-B8DE-4990-8F6A-573AD05FCE76}" presName="root2" presStyleCnt="0"/>
      <dgm:spPr/>
    </dgm:pt>
    <dgm:pt modelId="{31689B6F-2F30-4C5E-8FFB-337F48178E60}" type="pres">
      <dgm:prSet presAssocID="{FF2FCEC0-B8DE-4990-8F6A-573AD05FCE76}" presName="LevelTwoTextNode" presStyleLbl="node3" presStyleIdx="0" presStyleCnt="2" custScaleX="164617" custLinFactNeighborX="-53910" custLinFactNeighborY="-32867">
        <dgm:presLayoutVars>
          <dgm:chPref val="3"/>
        </dgm:presLayoutVars>
      </dgm:prSet>
      <dgm:spPr/>
      <dgm:t>
        <a:bodyPr/>
        <a:lstStyle/>
        <a:p>
          <a:endParaRPr lang="en-US"/>
        </a:p>
      </dgm:t>
    </dgm:pt>
    <dgm:pt modelId="{4D83495E-B291-4DC8-B560-EFC991B96FF6}" type="pres">
      <dgm:prSet presAssocID="{FF2FCEC0-B8DE-4990-8F6A-573AD05FCE76}" presName="level3hierChild" presStyleCnt="0"/>
      <dgm:spPr/>
    </dgm:pt>
    <dgm:pt modelId="{358BFA26-BF1D-4F8A-806C-B862D7711310}" type="pres">
      <dgm:prSet presAssocID="{BAC8C59F-303A-4FFE-A544-9915B93A3D3F}" presName="conn2-1" presStyleLbl="parChTrans1D4" presStyleIdx="0" presStyleCnt="1"/>
      <dgm:spPr/>
      <dgm:t>
        <a:bodyPr/>
        <a:lstStyle/>
        <a:p>
          <a:endParaRPr lang="en-US"/>
        </a:p>
      </dgm:t>
    </dgm:pt>
    <dgm:pt modelId="{7182E891-7718-436D-A393-AF41502AF240}" type="pres">
      <dgm:prSet presAssocID="{BAC8C59F-303A-4FFE-A544-9915B93A3D3F}" presName="connTx" presStyleLbl="parChTrans1D4" presStyleIdx="0" presStyleCnt="1"/>
      <dgm:spPr/>
      <dgm:t>
        <a:bodyPr/>
        <a:lstStyle/>
        <a:p>
          <a:endParaRPr lang="en-US"/>
        </a:p>
      </dgm:t>
    </dgm:pt>
    <dgm:pt modelId="{6E677A82-0B07-4509-88F4-26DA3E57AD3E}" type="pres">
      <dgm:prSet presAssocID="{2127F9A1-5431-48C3-94A0-9562CBC01549}" presName="root2" presStyleCnt="0"/>
      <dgm:spPr/>
    </dgm:pt>
    <dgm:pt modelId="{0EFAEA82-CB2F-4A3B-8574-F842A177F7F3}" type="pres">
      <dgm:prSet presAssocID="{2127F9A1-5431-48C3-94A0-9562CBC01549}" presName="LevelTwoTextNode" presStyleLbl="node4" presStyleIdx="0" presStyleCnt="1" custScaleX="168260" custLinFactNeighborX="-82782" custLinFactNeighborY="-32867">
        <dgm:presLayoutVars>
          <dgm:chPref val="3"/>
        </dgm:presLayoutVars>
      </dgm:prSet>
      <dgm:spPr/>
      <dgm:t>
        <a:bodyPr/>
        <a:lstStyle/>
        <a:p>
          <a:endParaRPr lang="en-US"/>
        </a:p>
      </dgm:t>
    </dgm:pt>
    <dgm:pt modelId="{C83BE448-9669-4A5F-BA55-0A229244103E}" type="pres">
      <dgm:prSet presAssocID="{2127F9A1-5431-48C3-94A0-9562CBC01549}" presName="level3hierChild" presStyleCnt="0"/>
      <dgm:spPr/>
    </dgm:pt>
    <dgm:pt modelId="{9F71837A-8F67-4C55-B722-6710D8A8B18C}" type="pres">
      <dgm:prSet presAssocID="{4553E0A0-D7B2-4F11-984E-8B9FD6C22584}" presName="conn2-1" presStyleLbl="parChTrans1D3" presStyleIdx="1" presStyleCnt="2"/>
      <dgm:spPr/>
      <dgm:t>
        <a:bodyPr/>
        <a:lstStyle/>
        <a:p>
          <a:endParaRPr lang="en-US"/>
        </a:p>
      </dgm:t>
    </dgm:pt>
    <dgm:pt modelId="{25431B89-FEA8-4622-9ED1-15BB563A6E40}" type="pres">
      <dgm:prSet presAssocID="{4553E0A0-D7B2-4F11-984E-8B9FD6C22584}" presName="connTx" presStyleLbl="parChTrans1D3" presStyleIdx="1" presStyleCnt="2"/>
      <dgm:spPr/>
      <dgm:t>
        <a:bodyPr/>
        <a:lstStyle/>
        <a:p>
          <a:endParaRPr lang="en-US"/>
        </a:p>
      </dgm:t>
    </dgm:pt>
    <dgm:pt modelId="{963728FF-A161-40A7-9F11-9A3B2B21E745}" type="pres">
      <dgm:prSet presAssocID="{285066B5-86A6-4EA2-9CB5-4C2FBB89199C}" presName="root2" presStyleCnt="0"/>
      <dgm:spPr/>
    </dgm:pt>
    <dgm:pt modelId="{9F56A194-DCBB-481F-886E-0476F1BDF380}" type="pres">
      <dgm:prSet presAssocID="{285066B5-86A6-4EA2-9CB5-4C2FBB89199C}" presName="LevelTwoTextNode" presStyleLbl="node3" presStyleIdx="1" presStyleCnt="2" custLinFactY="44244" custLinFactNeighborX="-56213" custLinFactNeighborY="100000">
        <dgm:presLayoutVars>
          <dgm:chPref val="3"/>
        </dgm:presLayoutVars>
      </dgm:prSet>
      <dgm:spPr/>
      <dgm:t>
        <a:bodyPr/>
        <a:lstStyle/>
        <a:p>
          <a:endParaRPr lang="en-US"/>
        </a:p>
      </dgm:t>
    </dgm:pt>
    <dgm:pt modelId="{05B35EE7-4B03-4234-A063-DB0355780DDB}" type="pres">
      <dgm:prSet presAssocID="{285066B5-86A6-4EA2-9CB5-4C2FBB89199C}" presName="level3hierChild" presStyleCnt="0"/>
      <dgm:spPr/>
    </dgm:pt>
  </dgm:ptLst>
  <dgm:cxnLst>
    <dgm:cxn modelId="{C606B371-14DA-4A6A-802E-3B27527CD711}" type="presOf" srcId="{C52E2253-490F-45E9-8092-667EDAE35A9A}" destId="{550B5CBB-5B27-41F9-B8E5-AE40A60E5579}" srcOrd="1" destOrd="0" presId="urn:microsoft.com/office/officeart/2005/8/layout/hierarchy2"/>
    <dgm:cxn modelId="{183A4706-D627-412B-9D86-A0BA717AA31F}" type="presOf" srcId="{BAC8C59F-303A-4FFE-A544-9915B93A3D3F}" destId="{358BFA26-BF1D-4F8A-806C-B862D7711310}" srcOrd="0" destOrd="0" presId="urn:microsoft.com/office/officeart/2005/8/layout/hierarchy2"/>
    <dgm:cxn modelId="{0F25E413-1A78-455F-9C37-BBB523B24B56}" type="presOf" srcId="{61A80B23-47B8-4383-A93B-7013C34A43E7}" destId="{B85507CE-11A8-4685-99A5-61E2089F0546}" srcOrd="0" destOrd="0" presId="urn:microsoft.com/office/officeart/2005/8/layout/hierarchy2"/>
    <dgm:cxn modelId="{11D3A7E8-EA4F-495D-9DBC-CF1BE7BC8A5F}" type="presOf" srcId="{C52E2253-490F-45E9-8092-667EDAE35A9A}" destId="{1879CC2E-2636-4A1C-818A-2D9DAF56C015}" srcOrd="0" destOrd="0" presId="urn:microsoft.com/office/officeart/2005/8/layout/hierarchy2"/>
    <dgm:cxn modelId="{95D6F123-74E5-49FB-9940-E41142D8955D}" type="presOf" srcId="{A1055968-0BC4-494A-A034-B530A61FEF8A}" destId="{EFEFB7D7-73D4-44A1-9865-32BA9E9781DC}" srcOrd="0" destOrd="0" presId="urn:microsoft.com/office/officeart/2005/8/layout/hierarchy2"/>
    <dgm:cxn modelId="{7559EA0D-91FD-4482-94AF-2219D09CCB78}" type="presOf" srcId="{2127F9A1-5431-48C3-94A0-9562CBC01549}" destId="{0EFAEA82-CB2F-4A3B-8574-F842A177F7F3}" srcOrd="0" destOrd="0" presId="urn:microsoft.com/office/officeart/2005/8/layout/hierarchy2"/>
    <dgm:cxn modelId="{E6984F59-1E3C-42F1-BFB8-1ED649C69377}" type="presOf" srcId="{FF2FCEC0-B8DE-4990-8F6A-573AD05FCE76}" destId="{31689B6F-2F30-4C5E-8FFB-337F48178E60}" srcOrd="0" destOrd="0" presId="urn:microsoft.com/office/officeart/2005/8/layout/hierarchy2"/>
    <dgm:cxn modelId="{7E8D06CE-B34B-4DCC-AE0C-325A57B1EA91}" type="presOf" srcId="{BAC8C59F-303A-4FFE-A544-9915B93A3D3F}" destId="{7182E891-7718-436D-A393-AF41502AF240}" srcOrd="1" destOrd="0" presId="urn:microsoft.com/office/officeart/2005/8/layout/hierarchy2"/>
    <dgm:cxn modelId="{091DC0BA-04E1-41B7-874D-F866B9894166}" type="presOf" srcId="{4553E0A0-D7B2-4F11-984E-8B9FD6C22584}" destId="{25431B89-FEA8-4622-9ED1-15BB563A6E40}" srcOrd="1" destOrd="0" presId="urn:microsoft.com/office/officeart/2005/8/layout/hierarchy2"/>
    <dgm:cxn modelId="{F83BBF34-EEE3-41CD-81C9-6AEE5BBC7EF8}" srcId="{FF2FCEC0-B8DE-4990-8F6A-573AD05FCE76}" destId="{2127F9A1-5431-48C3-94A0-9562CBC01549}" srcOrd="0" destOrd="0" parTransId="{BAC8C59F-303A-4FFE-A544-9915B93A3D3F}" sibTransId="{598AE915-41CE-4F25-8A5D-8F57605DCCBE}"/>
    <dgm:cxn modelId="{8E295D23-6450-4BA4-A06E-57806FDD8947}" type="presOf" srcId="{285066B5-86A6-4EA2-9CB5-4C2FBB89199C}" destId="{9F56A194-DCBB-481F-886E-0476F1BDF380}" srcOrd="0" destOrd="0" presId="urn:microsoft.com/office/officeart/2005/8/layout/hierarchy2"/>
    <dgm:cxn modelId="{7070A872-43B5-4D4D-BC5E-5DEDF7ABC758}" type="presOf" srcId="{4553E0A0-D7B2-4F11-984E-8B9FD6C22584}" destId="{9F71837A-8F67-4C55-B722-6710D8A8B18C}" srcOrd="0" destOrd="0" presId="urn:microsoft.com/office/officeart/2005/8/layout/hierarchy2"/>
    <dgm:cxn modelId="{B3EF55C5-FA08-4FE7-9A8F-465D92B185D1}" srcId="{A1055968-0BC4-494A-A034-B530A61FEF8A}" destId="{285066B5-86A6-4EA2-9CB5-4C2FBB89199C}" srcOrd="1" destOrd="0" parTransId="{4553E0A0-D7B2-4F11-984E-8B9FD6C22584}" sibTransId="{BDC98D2D-C9CC-4221-8657-51983FB303A3}"/>
    <dgm:cxn modelId="{08FAB9B6-A338-450B-BCE7-E9B1E74DD174}" type="presOf" srcId="{30057B26-93A7-4DE1-8DFF-60E58D03DF95}" destId="{D6543A2C-C3DC-403F-A421-4C3FBBA7E433}" srcOrd="1" destOrd="0" presId="urn:microsoft.com/office/officeart/2005/8/layout/hierarchy2"/>
    <dgm:cxn modelId="{A3B7F7A1-42CE-4B2F-9E46-EB7FCA86C9C4}" srcId="{A1055968-0BC4-494A-A034-B530A61FEF8A}" destId="{FF2FCEC0-B8DE-4990-8F6A-573AD05FCE76}" srcOrd="0" destOrd="0" parTransId="{30057B26-93A7-4DE1-8DFF-60E58D03DF95}" sibTransId="{B4842BE6-24D4-4D75-8FF6-D06A9B1E9302}"/>
    <dgm:cxn modelId="{F1BE6B04-878C-4FC2-848F-74D43423DFF8}" srcId="{78B4F2B6-1F6F-46B3-8EFE-180926652CB5}" destId="{A1055968-0BC4-494A-A034-B530A61FEF8A}" srcOrd="0" destOrd="0" parTransId="{C52E2253-490F-45E9-8092-667EDAE35A9A}" sibTransId="{FF914727-2852-4B14-99ED-DD081111A2A6}"/>
    <dgm:cxn modelId="{2C155186-3D69-4EB2-A5D4-E17C78ABFBCA}" type="presOf" srcId="{30057B26-93A7-4DE1-8DFF-60E58D03DF95}" destId="{2013003C-AEDC-4050-8BFF-4DA11F1F9A77}" srcOrd="0" destOrd="0" presId="urn:microsoft.com/office/officeart/2005/8/layout/hierarchy2"/>
    <dgm:cxn modelId="{AA2F17DB-E999-48B1-A994-3DC9533DB7A6}" srcId="{61A80B23-47B8-4383-A93B-7013C34A43E7}" destId="{78B4F2B6-1F6F-46B3-8EFE-180926652CB5}" srcOrd="0" destOrd="0" parTransId="{957BBB68-6E1F-4F05-BAB4-A3CC82D211A0}" sibTransId="{942F0DD1-393E-4932-9A56-41B986874EC9}"/>
    <dgm:cxn modelId="{493ED766-93C4-4D19-8584-CAF4EA09C89E}" type="presOf" srcId="{78B4F2B6-1F6F-46B3-8EFE-180926652CB5}" destId="{D5524EB3-CA28-4B4A-9557-5241E302154C}" srcOrd="0" destOrd="0" presId="urn:microsoft.com/office/officeart/2005/8/layout/hierarchy2"/>
    <dgm:cxn modelId="{89F70ABB-EFF4-416F-9F63-570087026472}" type="presParOf" srcId="{B85507CE-11A8-4685-99A5-61E2089F0546}" destId="{F43D54F3-E741-44A2-896B-482EE8CD3A53}" srcOrd="0" destOrd="0" presId="urn:microsoft.com/office/officeart/2005/8/layout/hierarchy2"/>
    <dgm:cxn modelId="{229C93AC-B15F-4125-920E-285461E76C9B}" type="presParOf" srcId="{F43D54F3-E741-44A2-896B-482EE8CD3A53}" destId="{D5524EB3-CA28-4B4A-9557-5241E302154C}" srcOrd="0" destOrd="0" presId="urn:microsoft.com/office/officeart/2005/8/layout/hierarchy2"/>
    <dgm:cxn modelId="{54F45670-4FB3-415D-BE6F-63F6A851E7BF}" type="presParOf" srcId="{F43D54F3-E741-44A2-896B-482EE8CD3A53}" destId="{14C5D86B-6599-49E7-AA73-34DC7FA5AD2F}" srcOrd="1" destOrd="0" presId="urn:microsoft.com/office/officeart/2005/8/layout/hierarchy2"/>
    <dgm:cxn modelId="{5AF10871-8E31-47F3-9859-DA85D115380D}" type="presParOf" srcId="{14C5D86B-6599-49E7-AA73-34DC7FA5AD2F}" destId="{1879CC2E-2636-4A1C-818A-2D9DAF56C015}" srcOrd="0" destOrd="0" presId="urn:microsoft.com/office/officeart/2005/8/layout/hierarchy2"/>
    <dgm:cxn modelId="{6F888CF2-19D4-47B5-82E9-126E5AD35C54}" type="presParOf" srcId="{1879CC2E-2636-4A1C-818A-2D9DAF56C015}" destId="{550B5CBB-5B27-41F9-B8E5-AE40A60E5579}" srcOrd="0" destOrd="0" presId="urn:microsoft.com/office/officeart/2005/8/layout/hierarchy2"/>
    <dgm:cxn modelId="{DBD8BBAA-41E9-4EB5-B156-E1DB233E5E4C}" type="presParOf" srcId="{14C5D86B-6599-49E7-AA73-34DC7FA5AD2F}" destId="{05903F49-0F5E-4D5B-926D-28A6FB74F62B}" srcOrd="1" destOrd="0" presId="urn:microsoft.com/office/officeart/2005/8/layout/hierarchy2"/>
    <dgm:cxn modelId="{02C58CD5-4CB6-4F11-884F-1F45D4042A67}" type="presParOf" srcId="{05903F49-0F5E-4D5B-926D-28A6FB74F62B}" destId="{EFEFB7D7-73D4-44A1-9865-32BA9E9781DC}" srcOrd="0" destOrd="0" presId="urn:microsoft.com/office/officeart/2005/8/layout/hierarchy2"/>
    <dgm:cxn modelId="{48D2994D-C84E-42F0-84AC-DF75098F6B76}" type="presParOf" srcId="{05903F49-0F5E-4D5B-926D-28A6FB74F62B}" destId="{AC3BC2C3-21E2-4A90-B700-02613BF41C2E}" srcOrd="1" destOrd="0" presId="urn:microsoft.com/office/officeart/2005/8/layout/hierarchy2"/>
    <dgm:cxn modelId="{B3F9D8B2-020F-4BE3-8888-428ADCA83ED1}" type="presParOf" srcId="{AC3BC2C3-21E2-4A90-B700-02613BF41C2E}" destId="{2013003C-AEDC-4050-8BFF-4DA11F1F9A77}" srcOrd="0" destOrd="0" presId="urn:microsoft.com/office/officeart/2005/8/layout/hierarchy2"/>
    <dgm:cxn modelId="{A6DB839B-58FB-4E60-9BDE-B13726D42CBE}" type="presParOf" srcId="{2013003C-AEDC-4050-8BFF-4DA11F1F9A77}" destId="{D6543A2C-C3DC-403F-A421-4C3FBBA7E433}" srcOrd="0" destOrd="0" presId="urn:microsoft.com/office/officeart/2005/8/layout/hierarchy2"/>
    <dgm:cxn modelId="{CD7BF5E7-1AFF-48F9-8A6F-12AE2E86A5B7}" type="presParOf" srcId="{AC3BC2C3-21E2-4A90-B700-02613BF41C2E}" destId="{E0F7D3BD-906F-447E-BFEA-D821B0D69AC0}" srcOrd="1" destOrd="0" presId="urn:microsoft.com/office/officeart/2005/8/layout/hierarchy2"/>
    <dgm:cxn modelId="{93D7BF0A-D2B3-4266-9F31-A615124815E7}" type="presParOf" srcId="{E0F7D3BD-906F-447E-BFEA-D821B0D69AC0}" destId="{31689B6F-2F30-4C5E-8FFB-337F48178E60}" srcOrd="0" destOrd="0" presId="urn:microsoft.com/office/officeart/2005/8/layout/hierarchy2"/>
    <dgm:cxn modelId="{2F5069CE-C2B0-4951-AB77-AF45D32DE30B}" type="presParOf" srcId="{E0F7D3BD-906F-447E-BFEA-D821B0D69AC0}" destId="{4D83495E-B291-4DC8-B560-EFC991B96FF6}" srcOrd="1" destOrd="0" presId="urn:microsoft.com/office/officeart/2005/8/layout/hierarchy2"/>
    <dgm:cxn modelId="{9546A572-125A-4FE8-B5B2-6E6F26BD66C9}" type="presParOf" srcId="{4D83495E-B291-4DC8-B560-EFC991B96FF6}" destId="{358BFA26-BF1D-4F8A-806C-B862D7711310}" srcOrd="0" destOrd="0" presId="urn:microsoft.com/office/officeart/2005/8/layout/hierarchy2"/>
    <dgm:cxn modelId="{D68668A5-9321-4425-ABC3-EC7CD5BD8504}" type="presParOf" srcId="{358BFA26-BF1D-4F8A-806C-B862D7711310}" destId="{7182E891-7718-436D-A393-AF41502AF240}" srcOrd="0" destOrd="0" presId="urn:microsoft.com/office/officeart/2005/8/layout/hierarchy2"/>
    <dgm:cxn modelId="{840C6077-537C-49D8-9196-37AE59B06129}" type="presParOf" srcId="{4D83495E-B291-4DC8-B560-EFC991B96FF6}" destId="{6E677A82-0B07-4509-88F4-26DA3E57AD3E}" srcOrd="1" destOrd="0" presId="urn:microsoft.com/office/officeart/2005/8/layout/hierarchy2"/>
    <dgm:cxn modelId="{B0DEEE5B-1C04-4E01-9252-DD1DB9F5872F}" type="presParOf" srcId="{6E677A82-0B07-4509-88F4-26DA3E57AD3E}" destId="{0EFAEA82-CB2F-4A3B-8574-F842A177F7F3}" srcOrd="0" destOrd="0" presId="urn:microsoft.com/office/officeart/2005/8/layout/hierarchy2"/>
    <dgm:cxn modelId="{DF94DA11-9450-4894-A95F-7487176E5E75}" type="presParOf" srcId="{6E677A82-0B07-4509-88F4-26DA3E57AD3E}" destId="{C83BE448-9669-4A5F-BA55-0A229244103E}" srcOrd="1" destOrd="0" presId="urn:microsoft.com/office/officeart/2005/8/layout/hierarchy2"/>
    <dgm:cxn modelId="{2186A102-D012-45F9-A40B-CD1E4BB4EC5E}" type="presParOf" srcId="{AC3BC2C3-21E2-4A90-B700-02613BF41C2E}" destId="{9F71837A-8F67-4C55-B722-6710D8A8B18C}" srcOrd="2" destOrd="0" presId="urn:microsoft.com/office/officeart/2005/8/layout/hierarchy2"/>
    <dgm:cxn modelId="{7DC8067D-84DE-4A76-BD65-74D62451D2B3}" type="presParOf" srcId="{9F71837A-8F67-4C55-B722-6710D8A8B18C}" destId="{25431B89-FEA8-4622-9ED1-15BB563A6E40}" srcOrd="0" destOrd="0" presId="urn:microsoft.com/office/officeart/2005/8/layout/hierarchy2"/>
    <dgm:cxn modelId="{8FE938F3-A990-40B4-A0C2-4A65A3061766}" type="presParOf" srcId="{AC3BC2C3-21E2-4A90-B700-02613BF41C2E}" destId="{963728FF-A161-40A7-9F11-9A3B2B21E745}" srcOrd="3" destOrd="0" presId="urn:microsoft.com/office/officeart/2005/8/layout/hierarchy2"/>
    <dgm:cxn modelId="{CD2F7EC4-393F-4264-B85A-7B2B36393A1E}" type="presParOf" srcId="{963728FF-A161-40A7-9F11-9A3B2B21E745}" destId="{9F56A194-DCBB-481F-886E-0476F1BDF380}" srcOrd="0" destOrd="0" presId="urn:microsoft.com/office/officeart/2005/8/layout/hierarchy2"/>
    <dgm:cxn modelId="{581DF6CB-5D25-4EF8-9C22-B5D1F583DE8F}" type="presParOf" srcId="{963728FF-A161-40A7-9F11-9A3B2B21E745}" destId="{05B35EE7-4B03-4234-A063-DB0355780DD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9F77C-9928-4712-94E8-776330C81AD7}">
      <dsp:nvSpPr>
        <dsp:cNvPr id="0" name=""/>
        <dsp:cNvSpPr/>
      </dsp:nvSpPr>
      <dsp:spPr>
        <a:xfrm>
          <a:off x="1306189" y="383587"/>
          <a:ext cx="2447291" cy="2447291"/>
        </a:xfrm>
        <a:prstGeom prst="pieWedg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CA" sz="1800" b="1" kern="1200" dirty="0">
            <a:solidFill>
              <a:sysClr val="windowText" lastClr="000000"/>
            </a:solidFill>
            <a:latin typeface="Bookman Old Style" panose="02050604050505020204" pitchFamily="18" charset="0"/>
            <a:ea typeface="+mn-ea"/>
            <a:cs typeface="+mn-cs"/>
          </a:endParaRPr>
        </a:p>
      </dsp:txBody>
      <dsp:txXfrm>
        <a:off x="2022984" y="1100382"/>
        <a:ext cx="1730496" cy="1730496"/>
      </dsp:txXfrm>
    </dsp:sp>
    <dsp:sp modelId="{3B1705FC-D93C-4CCA-BF1F-077100556E12}">
      <dsp:nvSpPr>
        <dsp:cNvPr id="0" name=""/>
        <dsp:cNvSpPr/>
      </dsp:nvSpPr>
      <dsp:spPr>
        <a:xfrm rot="5400000">
          <a:off x="3866519" y="379574"/>
          <a:ext cx="2447291" cy="2447291"/>
        </a:xfrm>
        <a:prstGeom prst="pieWedg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64008" bIns="128016" numCol="1" spcCol="1270" anchor="ctr" anchorCtr="0">
          <a:noAutofit/>
        </a:bodyPr>
        <a:lstStyle/>
        <a:p>
          <a:pPr lvl="0" algn="ctr" defTabSz="800100">
            <a:lnSpc>
              <a:spcPct val="90000"/>
            </a:lnSpc>
            <a:spcBef>
              <a:spcPct val="0"/>
            </a:spcBef>
            <a:spcAft>
              <a:spcPct val="35000"/>
            </a:spcAft>
          </a:pPr>
          <a:endParaRPr lang="en-CA" sz="1800" b="1" kern="1200" dirty="0">
            <a:solidFill>
              <a:sysClr val="windowText" lastClr="000000"/>
            </a:solidFill>
            <a:latin typeface="Bookman Old Style" panose="02050604050505020204" pitchFamily="18" charset="0"/>
            <a:ea typeface="+mn-ea"/>
            <a:cs typeface="+mn-cs"/>
          </a:endParaRPr>
        </a:p>
      </dsp:txBody>
      <dsp:txXfrm rot="-5400000">
        <a:off x="3866519" y="1096369"/>
        <a:ext cx="1730496" cy="1730496"/>
      </dsp:txXfrm>
    </dsp:sp>
    <dsp:sp modelId="{44944ADF-60D0-4C61-BDF9-72B0901E7FAD}">
      <dsp:nvSpPr>
        <dsp:cNvPr id="0" name=""/>
        <dsp:cNvSpPr/>
      </dsp:nvSpPr>
      <dsp:spPr>
        <a:xfrm rot="10800000">
          <a:off x="3866519" y="3048001"/>
          <a:ext cx="2447291" cy="1846138"/>
        </a:xfrm>
        <a:prstGeom prst="pieWedge">
          <a:avLst/>
        </a:prstGeom>
        <a:solidFill>
          <a:srgbClr val="F1FAB8"/>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b="1" kern="1200" dirty="0">
              <a:solidFill>
                <a:sysClr val="windowText" lastClr="000000"/>
              </a:solidFill>
              <a:latin typeface="Bookman Old Style" panose="02050604050505020204" pitchFamily="18" charset="0"/>
              <a:ea typeface="+mn-ea"/>
              <a:cs typeface="+mn-cs"/>
            </a:rPr>
            <a:t>Emotional Regulatory Circuits</a:t>
          </a:r>
        </a:p>
      </dsp:txBody>
      <dsp:txXfrm rot="10800000">
        <a:off x="3866519" y="3048001"/>
        <a:ext cx="1730496" cy="1305417"/>
      </dsp:txXfrm>
    </dsp:sp>
    <dsp:sp modelId="{FEABE245-4E48-4017-BFE7-45E0FD7F126B}">
      <dsp:nvSpPr>
        <dsp:cNvPr id="0" name=""/>
        <dsp:cNvSpPr/>
      </dsp:nvSpPr>
      <dsp:spPr>
        <a:xfrm rot="16200000">
          <a:off x="1306189" y="2882490"/>
          <a:ext cx="2447291" cy="2447291"/>
        </a:xfrm>
        <a:prstGeom prst="pieWedg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CA" sz="1800" b="1" kern="1200" dirty="0">
            <a:solidFill>
              <a:sysClr val="windowText" lastClr="000000"/>
            </a:solidFill>
            <a:latin typeface="Bookman Old Style" panose="02050604050505020204" pitchFamily="18" charset="0"/>
            <a:ea typeface="+mn-ea"/>
            <a:cs typeface="+mn-cs"/>
          </a:endParaRPr>
        </a:p>
      </dsp:txBody>
      <dsp:txXfrm rot="5400000">
        <a:off x="2022984" y="2882490"/>
        <a:ext cx="1730496" cy="1730496"/>
      </dsp:txXfrm>
    </dsp:sp>
    <dsp:sp modelId="{5459FCAA-D102-4722-A5C3-6C6E6A7B2D65}">
      <dsp:nvSpPr>
        <dsp:cNvPr id="0" name=""/>
        <dsp:cNvSpPr/>
      </dsp:nvSpPr>
      <dsp:spPr>
        <a:xfrm>
          <a:off x="3387517" y="2317296"/>
          <a:ext cx="844965" cy="734752"/>
        </a:xfrm>
        <a:prstGeom prst="circular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5EE75AB-5F0A-4E46-9893-70B56524ADE4}">
      <dsp:nvSpPr>
        <dsp:cNvPr id="0" name=""/>
        <dsp:cNvSpPr/>
      </dsp:nvSpPr>
      <dsp:spPr>
        <a:xfrm rot="10800000">
          <a:off x="3387517" y="2599893"/>
          <a:ext cx="844965" cy="734752"/>
        </a:xfrm>
        <a:prstGeom prst="circular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24EB3-CA28-4B4A-9557-5241E302154C}">
      <dsp:nvSpPr>
        <dsp:cNvPr id="0" name=""/>
        <dsp:cNvSpPr/>
      </dsp:nvSpPr>
      <dsp:spPr>
        <a:xfrm>
          <a:off x="10224" y="1757651"/>
          <a:ext cx="1673928" cy="1132896"/>
        </a:xfrm>
        <a:prstGeom prst="roundRect">
          <a:avLst>
            <a:gd name="adj" fmla="val 10000"/>
          </a:avLst>
        </a:prstGeom>
        <a:no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Rounded MT Bold" panose="020F0704030504030204" pitchFamily="34" charset="0"/>
            </a:rPr>
            <a:t>Hyper - Reactivity</a:t>
          </a:r>
          <a:endParaRPr lang="en-US" sz="2400" kern="1200" dirty="0">
            <a:solidFill>
              <a:schemeClr val="tx1"/>
            </a:solidFill>
            <a:latin typeface="Arial Rounded MT Bold" panose="020F0704030504030204" pitchFamily="34" charset="0"/>
          </a:endParaRPr>
        </a:p>
      </dsp:txBody>
      <dsp:txXfrm>
        <a:off x="43405" y="1790832"/>
        <a:ext cx="1607566" cy="1066534"/>
      </dsp:txXfrm>
    </dsp:sp>
    <dsp:sp modelId="{1879CC2E-2636-4A1C-818A-2D9DAF56C015}">
      <dsp:nvSpPr>
        <dsp:cNvPr id="0" name=""/>
        <dsp:cNvSpPr/>
      </dsp:nvSpPr>
      <dsp:spPr>
        <a:xfrm rot="21426969">
          <a:off x="1684030" y="2305119"/>
          <a:ext cx="194288" cy="28185"/>
        </a:xfrm>
        <a:custGeom>
          <a:avLst/>
          <a:gdLst/>
          <a:ahLst/>
          <a:cxnLst/>
          <a:rect l="0" t="0" r="0" b="0"/>
          <a:pathLst>
            <a:path>
              <a:moveTo>
                <a:pt x="0" y="14092"/>
              </a:moveTo>
              <a:lnTo>
                <a:pt x="194288" y="14092"/>
              </a:lnTo>
            </a:path>
          </a:pathLst>
        </a:custGeom>
        <a:noFill/>
        <a:ln w="1905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latin typeface="Arial Rounded MT Bold" panose="020F0704030504030204" pitchFamily="34" charset="0"/>
          </a:endParaRPr>
        </a:p>
      </dsp:txBody>
      <dsp:txXfrm>
        <a:off x="1776316" y="2314355"/>
        <a:ext cx="9714" cy="9714"/>
      </dsp:txXfrm>
    </dsp:sp>
    <dsp:sp modelId="{EFEFB7D7-73D4-44A1-9865-32BA9E9781DC}">
      <dsp:nvSpPr>
        <dsp:cNvPr id="0" name=""/>
        <dsp:cNvSpPr/>
      </dsp:nvSpPr>
      <dsp:spPr>
        <a:xfrm>
          <a:off x="1878195" y="1950405"/>
          <a:ext cx="1710640" cy="727839"/>
        </a:xfrm>
        <a:prstGeom prst="roundRect">
          <a:avLst>
            <a:gd name="adj" fmla="val 10000"/>
          </a:avLst>
        </a:prstGeom>
        <a:no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Rounded MT Bold" panose="020F0704030504030204" pitchFamily="34" charset="0"/>
            </a:rPr>
            <a:t>Dysphoria</a:t>
          </a:r>
          <a:endParaRPr lang="en-US" sz="2400" kern="1200" dirty="0">
            <a:solidFill>
              <a:schemeClr val="tx1"/>
            </a:solidFill>
            <a:latin typeface="Arial Rounded MT Bold" panose="020F0704030504030204" pitchFamily="34" charset="0"/>
          </a:endParaRPr>
        </a:p>
      </dsp:txBody>
      <dsp:txXfrm>
        <a:off x="1899513" y="1971723"/>
        <a:ext cx="1668004" cy="685203"/>
      </dsp:txXfrm>
    </dsp:sp>
    <dsp:sp modelId="{2013003C-AEDC-4050-8BFF-4DA11F1F9A77}">
      <dsp:nvSpPr>
        <dsp:cNvPr id="0" name=""/>
        <dsp:cNvSpPr/>
      </dsp:nvSpPr>
      <dsp:spPr>
        <a:xfrm rot="17159742">
          <a:off x="3344683" y="1976256"/>
          <a:ext cx="674049" cy="28185"/>
        </a:xfrm>
        <a:custGeom>
          <a:avLst/>
          <a:gdLst/>
          <a:ahLst/>
          <a:cxnLst/>
          <a:rect l="0" t="0" r="0" b="0"/>
          <a:pathLst>
            <a:path>
              <a:moveTo>
                <a:pt x="0" y="14092"/>
              </a:moveTo>
              <a:lnTo>
                <a:pt x="674049" y="14092"/>
              </a:lnTo>
            </a:path>
          </a:pathLst>
        </a:custGeom>
        <a:noFill/>
        <a:ln w="1905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latin typeface="Arial Rounded MT Bold" panose="020F0704030504030204" pitchFamily="34" charset="0"/>
          </a:endParaRPr>
        </a:p>
      </dsp:txBody>
      <dsp:txXfrm>
        <a:off x="3664857" y="1973498"/>
        <a:ext cx="33702" cy="33702"/>
      </dsp:txXfrm>
    </dsp:sp>
    <dsp:sp modelId="{31689B6F-2F30-4C5E-8FFB-337F48178E60}">
      <dsp:nvSpPr>
        <dsp:cNvPr id="0" name=""/>
        <dsp:cNvSpPr/>
      </dsp:nvSpPr>
      <dsp:spPr>
        <a:xfrm>
          <a:off x="3774580" y="1302453"/>
          <a:ext cx="2396294" cy="727839"/>
        </a:xfrm>
        <a:prstGeom prst="roundRect">
          <a:avLst>
            <a:gd name="adj" fmla="val 10000"/>
          </a:avLst>
        </a:prstGeom>
        <a:no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Rounded MT Bold" panose="020F0704030504030204" pitchFamily="34" charset="0"/>
            </a:rPr>
            <a:t>Argumentative</a:t>
          </a:r>
          <a:endParaRPr lang="en-US" sz="2400" kern="1200" dirty="0">
            <a:solidFill>
              <a:schemeClr val="tx1"/>
            </a:solidFill>
            <a:latin typeface="Arial Rounded MT Bold" panose="020F0704030504030204" pitchFamily="34" charset="0"/>
          </a:endParaRPr>
        </a:p>
      </dsp:txBody>
      <dsp:txXfrm>
        <a:off x="3795898" y="1323771"/>
        <a:ext cx="2353658" cy="685203"/>
      </dsp:txXfrm>
    </dsp:sp>
    <dsp:sp modelId="{358BFA26-BF1D-4F8A-806C-B862D7711310}">
      <dsp:nvSpPr>
        <dsp:cNvPr id="0" name=""/>
        <dsp:cNvSpPr/>
      </dsp:nvSpPr>
      <dsp:spPr>
        <a:xfrm>
          <a:off x="6170875" y="1652280"/>
          <a:ext cx="161987" cy="28185"/>
        </a:xfrm>
        <a:custGeom>
          <a:avLst/>
          <a:gdLst/>
          <a:ahLst/>
          <a:cxnLst/>
          <a:rect l="0" t="0" r="0" b="0"/>
          <a:pathLst>
            <a:path>
              <a:moveTo>
                <a:pt x="0" y="14092"/>
              </a:moveTo>
              <a:lnTo>
                <a:pt x="161987" y="14092"/>
              </a:lnTo>
            </a:path>
          </a:pathLst>
        </a:custGeom>
        <a:noFill/>
        <a:ln w="1905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latin typeface="Arial Rounded MT Bold" panose="020F0704030504030204" pitchFamily="34" charset="0"/>
          </a:endParaRPr>
        </a:p>
      </dsp:txBody>
      <dsp:txXfrm>
        <a:off x="6247819" y="1662323"/>
        <a:ext cx="8099" cy="8099"/>
      </dsp:txXfrm>
    </dsp:sp>
    <dsp:sp modelId="{0EFAEA82-CB2F-4A3B-8574-F842A177F7F3}">
      <dsp:nvSpPr>
        <dsp:cNvPr id="0" name=""/>
        <dsp:cNvSpPr/>
      </dsp:nvSpPr>
      <dsp:spPr>
        <a:xfrm>
          <a:off x="6332863" y="1302453"/>
          <a:ext cx="2449325" cy="727839"/>
        </a:xfrm>
        <a:prstGeom prst="roundRect">
          <a:avLst>
            <a:gd name="adj" fmla="val 10000"/>
          </a:avLst>
        </a:prstGeom>
        <a:no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Rounded MT Bold" panose="020F0704030504030204" pitchFamily="34" charset="0"/>
            </a:rPr>
            <a:t>Quarrelsome</a:t>
          </a:r>
          <a:endParaRPr lang="en-US" sz="2400" kern="1200" dirty="0">
            <a:solidFill>
              <a:schemeClr val="tx1"/>
            </a:solidFill>
            <a:latin typeface="Arial Rounded MT Bold" panose="020F0704030504030204" pitchFamily="34" charset="0"/>
          </a:endParaRPr>
        </a:p>
      </dsp:txBody>
      <dsp:txXfrm>
        <a:off x="6354181" y="1323771"/>
        <a:ext cx="2406689" cy="685203"/>
      </dsp:txXfrm>
    </dsp:sp>
    <dsp:sp modelId="{9F71837A-8F67-4C55-B722-6710D8A8B18C}">
      <dsp:nvSpPr>
        <dsp:cNvPr id="0" name=""/>
        <dsp:cNvSpPr/>
      </dsp:nvSpPr>
      <dsp:spPr>
        <a:xfrm rot="5047223">
          <a:off x="2921964" y="3039306"/>
          <a:ext cx="1485964" cy="28185"/>
        </a:xfrm>
        <a:custGeom>
          <a:avLst/>
          <a:gdLst/>
          <a:ahLst/>
          <a:cxnLst/>
          <a:rect l="0" t="0" r="0" b="0"/>
          <a:pathLst>
            <a:path>
              <a:moveTo>
                <a:pt x="0" y="14092"/>
              </a:moveTo>
              <a:lnTo>
                <a:pt x="1485964" y="14092"/>
              </a:lnTo>
            </a:path>
          </a:pathLst>
        </a:custGeom>
        <a:noFill/>
        <a:ln w="1905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latin typeface="Arial Rounded MT Bold" panose="020F0704030504030204" pitchFamily="34" charset="0"/>
          </a:endParaRPr>
        </a:p>
      </dsp:txBody>
      <dsp:txXfrm>
        <a:off x="3627797" y="3016249"/>
        <a:ext cx="74298" cy="74298"/>
      </dsp:txXfrm>
    </dsp:sp>
    <dsp:sp modelId="{9F56A194-DCBB-481F-886E-0476F1BDF380}">
      <dsp:nvSpPr>
        <dsp:cNvPr id="0" name=""/>
        <dsp:cNvSpPr/>
      </dsp:nvSpPr>
      <dsp:spPr>
        <a:xfrm>
          <a:off x="3741056" y="3428552"/>
          <a:ext cx="1455678" cy="727839"/>
        </a:xfrm>
        <a:prstGeom prst="roundRect">
          <a:avLst>
            <a:gd name="adj" fmla="val 10000"/>
          </a:avLst>
        </a:prstGeom>
        <a:no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Rounded MT Bold" panose="020F0704030504030204" pitchFamily="34" charset="0"/>
            </a:rPr>
            <a:t>Primal Scream</a:t>
          </a:r>
          <a:endParaRPr lang="en-US" sz="2400" kern="1200" dirty="0">
            <a:solidFill>
              <a:schemeClr val="tx1"/>
            </a:solidFill>
            <a:latin typeface="Arial Rounded MT Bold" panose="020F0704030504030204" pitchFamily="34" charset="0"/>
          </a:endParaRPr>
        </a:p>
      </dsp:txBody>
      <dsp:txXfrm>
        <a:off x="3762374" y="3449870"/>
        <a:ext cx="1413042" cy="685203"/>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82119" cy="464820"/>
          </a:xfrm>
          <a:prstGeom prst="rect">
            <a:avLst/>
          </a:prstGeom>
        </p:spPr>
        <p:txBody>
          <a:bodyPr vert="horz" lIns="92446" tIns="46223" rIns="92446" bIns="46223" rtlCol="0"/>
          <a:lstStyle>
            <a:lvl1pPr algn="l">
              <a:defRPr sz="1200"/>
            </a:lvl1pPr>
          </a:lstStyle>
          <a:p>
            <a:r>
              <a:rPr lang="en-US" smtClean="0"/>
              <a:t>The Meaning of Behavioral Expressions in Persons with Dementia (PwD)</a:t>
            </a:r>
            <a:endParaRPr lang="en-US"/>
          </a:p>
        </p:txBody>
      </p:sp>
      <p:sp>
        <p:nvSpPr>
          <p:cNvPr id="3" name="Date Placeholder 2"/>
          <p:cNvSpPr>
            <a:spLocks noGrp="1"/>
          </p:cNvSpPr>
          <p:nvPr>
            <p:ph type="dt" sz="quarter" idx="1"/>
          </p:nvPr>
        </p:nvSpPr>
        <p:spPr>
          <a:xfrm>
            <a:off x="3898102" y="2"/>
            <a:ext cx="2982119" cy="464820"/>
          </a:xfrm>
          <a:prstGeom prst="rect">
            <a:avLst/>
          </a:prstGeom>
        </p:spPr>
        <p:txBody>
          <a:bodyPr vert="horz" lIns="92446" tIns="46223" rIns="92446" bIns="46223" rtlCol="0"/>
          <a:lstStyle>
            <a:lvl1pPr algn="r">
              <a:defRPr sz="1200"/>
            </a:lvl1pPr>
          </a:lstStyle>
          <a:p>
            <a:r>
              <a:rPr lang="en-US" smtClean="0"/>
              <a:t>5/22/2019</a:t>
            </a:r>
            <a:endParaRPr lang="en-US"/>
          </a:p>
        </p:txBody>
      </p:sp>
      <p:sp>
        <p:nvSpPr>
          <p:cNvPr id="4" name="Footer Placeholder 3"/>
          <p:cNvSpPr>
            <a:spLocks noGrp="1"/>
          </p:cNvSpPr>
          <p:nvPr>
            <p:ph type="ftr" sz="quarter" idx="2"/>
          </p:nvPr>
        </p:nvSpPr>
        <p:spPr>
          <a:xfrm>
            <a:off x="1" y="8829969"/>
            <a:ext cx="2982119" cy="464820"/>
          </a:xfrm>
          <a:prstGeom prst="rect">
            <a:avLst/>
          </a:prstGeom>
        </p:spPr>
        <p:txBody>
          <a:bodyPr vert="horz" lIns="92446" tIns="46223" rIns="92446" bIns="46223" rtlCol="0" anchor="b"/>
          <a:lstStyle>
            <a:lvl1pPr algn="l">
              <a:defRPr sz="1200"/>
            </a:lvl1pPr>
          </a:lstStyle>
          <a:p>
            <a:r>
              <a:rPr lang="en-US" smtClean="0"/>
              <a:t>Dr. A. S. Luthra</a:t>
            </a:r>
            <a:endParaRPr lang="en-US"/>
          </a:p>
        </p:txBody>
      </p:sp>
      <p:sp>
        <p:nvSpPr>
          <p:cNvPr id="5" name="Slide Number Placeholder 4"/>
          <p:cNvSpPr>
            <a:spLocks noGrp="1"/>
          </p:cNvSpPr>
          <p:nvPr>
            <p:ph type="sldNum" sz="quarter" idx="3"/>
          </p:nvPr>
        </p:nvSpPr>
        <p:spPr>
          <a:xfrm>
            <a:off x="3898102" y="8829969"/>
            <a:ext cx="2982119" cy="464820"/>
          </a:xfrm>
          <a:prstGeom prst="rect">
            <a:avLst/>
          </a:prstGeom>
        </p:spPr>
        <p:txBody>
          <a:bodyPr vert="horz" lIns="92446" tIns="46223" rIns="92446" bIns="46223" rtlCol="0" anchor="b"/>
          <a:lstStyle>
            <a:lvl1pPr algn="r">
              <a:defRPr sz="1200"/>
            </a:lvl1pPr>
          </a:lstStyle>
          <a:p>
            <a:fld id="{BF4D26F1-9070-44DB-BCCB-7C5DB65FF3A7}" type="slidenum">
              <a:rPr lang="en-US" smtClean="0"/>
              <a:t>‹#›</a:t>
            </a:fld>
            <a:endParaRPr lang="en-US"/>
          </a:p>
        </p:txBody>
      </p:sp>
    </p:spTree>
    <p:extLst>
      <p:ext uri="{BB962C8B-B14F-4D97-AF65-F5344CB8AC3E}">
        <p14:creationId xmlns:p14="http://schemas.microsoft.com/office/powerpoint/2010/main" val="119305614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82119" cy="464820"/>
          </a:xfrm>
          <a:prstGeom prst="rect">
            <a:avLst/>
          </a:prstGeom>
        </p:spPr>
        <p:txBody>
          <a:bodyPr vert="horz" lIns="92446" tIns="46223" rIns="92446" bIns="46223" rtlCol="0"/>
          <a:lstStyle>
            <a:lvl1pPr algn="l">
              <a:defRPr sz="1200"/>
            </a:lvl1pPr>
          </a:lstStyle>
          <a:p>
            <a:r>
              <a:rPr lang="en-US" smtClean="0"/>
              <a:t>The Meaning of Behavioral Expressions in Persons with Dementia (PwD)</a:t>
            </a:r>
            <a:endParaRPr lang="en-US"/>
          </a:p>
        </p:txBody>
      </p:sp>
      <p:sp>
        <p:nvSpPr>
          <p:cNvPr id="3" name="Date Placeholder 2"/>
          <p:cNvSpPr>
            <a:spLocks noGrp="1"/>
          </p:cNvSpPr>
          <p:nvPr>
            <p:ph type="dt" idx="1"/>
          </p:nvPr>
        </p:nvSpPr>
        <p:spPr>
          <a:xfrm>
            <a:off x="3898102" y="2"/>
            <a:ext cx="2982119" cy="464820"/>
          </a:xfrm>
          <a:prstGeom prst="rect">
            <a:avLst/>
          </a:prstGeom>
        </p:spPr>
        <p:txBody>
          <a:bodyPr vert="horz" lIns="92446" tIns="46223" rIns="92446" bIns="46223" rtlCol="0"/>
          <a:lstStyle>
            <a:lvl1pPr algn="r">
              <a:defRPr sz="1200"/>
            </a:lvl1pPr>
          </a:lstStyle>
          <a:p>
            <a:r>
              <a:rPr lang="en-US" smtClean="0"/>
              <a:t>5/22/2019</a:t>
            </a:r>
            <a:endParaRPr lang="en-US"/>
          </a:p>
        </p:txBody>
      </p:sp>
      <p:sp>
        <p:nvSpPr>
          <p:cNvPr id="4" name="Slide Image Placeholder 3"/>
          <p:cNvSpPr>
            <a:spLocks noGrp="1" noRot="1" noChangeAspect="1"/>
          </p:cNvSpPr>
          <p:nvPr>
            <p:ph type="sldImg" idx="2"/>
          </p:nvPr>
        </p:nvSpPr>
        <p:spPr>
          <a:xfrm>
            <a:off x="1116013" y="696913"/>
            <a:ext cx="4649787" cy="3487737"/>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9"/>
            <a:ext cx="2982119" cy="464820"/>
          </a:xfrm>
          <a:prstGeom prst="rect">
            <a:avLst/>
          </a:prstGeom>
        </p:spPr>
        <p:txBody>
          <a:bodyPr vert="horz" lIns="92446" tIns="46223" rIns="92446" bIns="46223" rtlCol="0" anchor="b"/>
          <a:lstStyle>
            <a:lvl1pPr algn="l">
              <a:defRPr sz="1200"/>
            </a:lvl1pPr>
          </a:lstStyle>
          <a:p>
            <a:r>
              <a:rPr lang="en-US" smtClean="0"/>
              <a:t>Dr. A. S. Luthra</a:t>
            </a:r>
            <a:endParaRPr lang="en-US"/>
          </a:p>
        </p:txBody>
      </p:sp>
      <p:sp>
        <p:nvSpPr>
          <p:cNvPr id="7" name="Slide Number Placeholder 6"/>
          <p:cNvSpPr>
            <a:spLocks noGrp="1"/>
          </p:cNvSpPr>
          <p:nvPr>
            <p:ph type="sldNum" sz="quarter" idx="5"/>
          </p:nvPr>
        </p:nvSpPr>
        <p:spPr>
          <a:xfrm>
            <a:off x="3898102" y="8829969"/>
            <a:ext cx="2982119" cy="464820"/>
          </a:xfrm>
          <a:prstGeom prst="rect">
            <a:avLst/>
          </a:prstGeom>
        </p:spPr>
        <p:txBody>
          <a:bodyPr vert="horz" lIns="92446" tIns="46223" rIns="92446" bIns="46223" rtlCol="0" anchor="b"/>
          <a:lstStyle>
            <a:lvl1pPr algn="r">
              <a:defRPr sz="1200"/>
            </a:lvl1pPr>
          </a:lstStyle>
          <a:p>
            <a:fld id="{E299F027-DED2-4070-9645-681DA5095638}" type="slidenum">
              <a:rPr lang="en-US" smtClean="0"/>
              <a:t>‹#›</a:t>
            </a:fld>
            <a:endParaRPr lang="en-US"/>
          </a:p>
        </p:txBody>
      </p:sp>
    </p:spTree>
    <p:extLst>
      <p:ext uri="{BB962C8B-B14F-4D97-AF65-F5344CB8AC3E}">
        <p14:creationId xmlns:p14="http://schemas.microsoft.com/office/powerpoint/2010/main" val="358662487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9F027-DED2-4070-9645-681DA5095638}" type="slidenum">
              <a:rPr lang="en-US" smtClean="0"/>
              <a:t>2</a:t>
            </a:fld>
            <a:endParaRPr lang="en-US"/>
          </a:p>
        </p:txBody>
      </p:sp>
      <p:sp>
        <p:nvSpPr>
          <p:cNvPr id="5" name="Footer Placeholder 4"/>
          <p:cNvSpPr>
            <a:spLocks noGrp="1"/>
          </p:cNvSpPr>
          <p:nvPr>
            <p:ph type="ftr" sz="quarter" idx="11"/>
          </p:nvPr>
        </p:nvSpPr>
        <p:spPr/>
        <p:txBody>
          <a:bodyPr/>
          <a:lstStyle/>
          <a:p>
            <a:r>
              <a:rPr lang="en-US" smtClean="0"/>
              <a:t>Dr. A. S. Luthra</a:t>
            </a:r>
            <a:endParaRPr lang="en-US"/>
          </a:p>
        </p:txBody>
      </p:sp>
      <p:sp>
        <p:nvSpPr>
          <p:cNvPr id="6" name="Header Placeholder 5"/>
          <p:cNvSpPr>
            <a:spLocks noGrp="1"/>
          </p:cNvSpPr>
          <p:nvPr>
            <p:ph type="hdr" sz="quarter" idx="12"/>
          </p:nvPr>
        </p:nvSpPr>
        <p:spPr/>
        <p:txBody>
          <a:bodyPr/>
          <a:lstStyle/>
          <a:p>
            <a:r>
              <a:rPr lang="en-US" dirty="0" smtClean="0"/>
              <a:t>The Meaning of Behavioral Expressions in Persons with Dementia (</a:t>
            </a:r>
            <a:r>
              <a:rPr lang="en-US" dirty="0" err="1" smtClean="0"/>
              <a:t>PwD</a:t>
            </a:r>
            <a:r>
              <a:rPr lang="en-US" dirty="0" smtClean="0"/>
              <a:t>)</a:t>
            </a:r>
            <a:endParaRPr lang="en-US" dirty="0"/>
          </a:p>
        </p:txBody>
      </p:sp>
      <p:sp>
        <p:nvSpPr>
          <p:cNvPr id="7" name="Date Placeholder 6"/>
          <p:cNvSpPr>
            <a:spLocks noGrp="1"/>
          </p:cNvSpPr>
          <p:nvPr>
            <p:ph type="dt" idx="13"/>
          </p:nvPr>
        </p:nvSpPr>
        <p:spPr/>
        <p:txBody>
          <a:bodyPr/>
          <a:lstStyle/>
          <a:p>
            <a:r>
              <a:rPr lang="en-US" smtClean="0"/>
              <a:t>5/22/2019</a:t>
            </a:r>
            <a:endParaRPr lang="en-US"/>
          </a:p>
        </p:txBody>
      </p:sp>
    </p:spTree>
    <p:extLst>
      <p:ext uri="{BB962C8B-B14F-4D97-AF65-F5344CB8AC3E}">
        <p14:creationId xmlns:p14="http://schemas.microsoft.com/office/powerpoint/2010/main" val="4250507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9F027-DED2-4070-9645-681DA5095638}" type="slidenum">
              <a:rPr lang="en-US" smtClean="0"/>
              <a:t>11</a:t>
            </a:fld>
            <a:endParaRPr lang="en-US"/>
          </a:p>
        </p:txBody>
      </p:sp>
      <p:sp>
        <p:nvSpPr>
          <p:cNvPr id="5" name="Footer Placeholder 4"/>
          <p:cNvSpPr>
            <a:spLocks noGrp="1"/>
          </p:cNvSpPr>
          <p:nvPr>
            <p:ph type="ftr" sz="quarter" idx="11"/>
          </p:nvPr>
        </p:nvSpPr>
        <p:spPr/>
        <p:txBody>
          <a:bodyPr/>
          <a:lstStyle/>
          <a:p>
            <a:r>
              <a:rPr lang="en-US" smtClean="0"/>
              <a:t>Dr. A. S. Luthra</a:t>
            </a:r>
            <a:endParaRPr lang="en-US"/>
          </a:p>
        </p:txBody>
      </p:sp>
      <p:sp>
        <p:nvSpPr>
          <p:cNvPr id="6" name="Header Placeholder 5"/>
          <p:cNvSpPr>
            <a:spLocks noGrp="1"/>
          </p:cNvSpPr>
          <p:nvPr>
            <p:ph type="hdr" sz="quarter" idx="12"/>
          </p:nvPr>
        </p:nvSpPr>
        <p:spPr/>
        <p:txBody>
          <a:bodyPr/>
          <a:lstStyle/>
          <a:p>
            <a:r>
              <a:rPr lang="en-US" smtClean="0"/>
              <a:t>The Meaning of Behavioral Expressions in Persons with Dementia (PwD)</a:t>
            </a:r>
            <a:endParaRPr lang="en-US"/>
          </a:p>
        </p:txBody>
      </p:sp>
      <p:sp>
        <p:nvSpPr>
          <p:cNvPr id="7" name="Date Placeholder 6"/>
          <p:cNvSpPr>
            <a:spLocks noGrp="1"/>
          </p:cNvSpPr>
          <p:nvPr>
            <p:ph type="dt" idx="13"/>
          </p:nvPr>
        </p:nvSpPr>
        <p:spPr/>
        <p:txBody>
          <a:bodyPr/>
          <a:lstStyle/>
          <a:p>
            <a:r>
              <a:rPr lang="en-US" smtClean="0"/>
              <a:t>5/22/2019</a:t>
            </a:r>
            <a:endParaRPr lang="en-US"/>
          </a:p>
        </p:txBody>
      </p:sp>
    </p:spTree>
    <p:extLst>
      <p:ext uri="{BB962C8B-B14F-4D97-AF65-F5344CB8AC3E}">
        <p14:creationId xmlns:p14="http://schemas.microsoft.com/office/powerpoint/2010/main" val="2973273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9F027-DED2-4070-9645-681DA5095638}" type="slidenum">
              <a:rPr lang="en-US" smtClean="0"/>
              <a:t>12</a:t>
            </a:fld>
            <a:endParaRPr lang="en-US"/>
          </a:p>
        </p:txBody>
      </p:sp>
      <p:sp>
        <p:nvSpPr>
          <p:cNvPr id="5" name="Footer Placeholder 4"/>
          <p:cNvSpPr>
            <a:spLocks noGrp="1"/>
          </p:cNvSpPr>
          <p:nvPr>
            <p:ph type="ftr" sz="quarter" idx="11"/>
          </p:nvPr>
        </p:nvSpPr>
        <p:spPr/>
        <p:txBody>
          <a:bodyPr/>
          <a:lstStyle/>
          <a:p>
            <a:r>
              <a:rPr lang="en-US" smtClean="0"/>
              <a:t>Dr. A. S. Luthra</a:t>
            </a:r>
            <a:endParaRPr lang="en-US"/>
          </a:p>
        </p:txBody>
      </p:sp>
      <p:sp>
        <p:nvSpPr>
          <p:cNvPr id="6" name="Header Placeholder 5"/>
          <p:cNvSpPr>
            <a:spLocks noGrp="1"/>
          </p:cNvSpPr>
          <p:nvPr>
            <p:ph type="hdr" sz="quarter" idx="12"/>
          </p:nvPr>
        </p:nvSpPr>
        <p:spPr/>
        <p:txBody>
          <a:bodyPr/>
          <a:lstStyle/>
          <a:p>
            <a:r>
              <a:rPr lang="en-US" smtClean="0"/>
              <a:t>The Meaning of Behavioral Expressions in Persons with Dementia (PwD)</a:t>
            </a:r>
            <a:endParaRPr lang="en-US"/>
          </a:p>
        </p:txBody>
      </p:sp>
      <p:sp>
        <p:nvSpPr>
          <p:cNvPr id="7" name="Date Placeholder 6"/>
          <p:cNvSpPr>
            <a:spLocks noGrp="1"/>
          </p:cNvSpPr>
          <p:nvPr>
            <p:ph type="dt" idx="13"/>
          </p:nvPr>
        </p:nvSpPr>
        <p:spPr/>
        <p:txBody>
          <a:bodyPr/>
          <a:lstStyle/>
          <a:p>
            <a:r>
              <a:rPr lang="en-US" smtClean="0"/>
              <a:t>5/22/2019</a:t>
            </a:r>
            <a:endParaRPr lang="en-US"/>
          </a:p>
        </p:txBody>
      </p:sp>
    </p:spTree>
    <p:extLst>
      <p:ext uri="{BB962C8B-B14F-4D97-AF65-F5344CB8AC3E}">
        <p14:creationId xmlns:p14="http://schemas.microsoft.com/office/powerpoint/2010/main" val="2973273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AUDIO</a:t>
            </a:r>
          </a:p>
          <a:p>
            <a:r>
              <a:rPr lang="en-US" baseline="0" dirty="0" smtClean="0"/>
              <a:t>Click the image ONCE to play it (a second click will stop it)</a:t>
            </a:r>
            <a:endParaRPr lang="en-US" baseline="0" dirty="0"/>
          </a:p>
        </p:txBody>
      </p:sp>
      <p:sp>
        <p:nvSpPr>
          <p:cNvPr id="4" name="Slide Number Placeholder 3"/>
          <p:cNvSpPr>
            <a:spLocks noGrp="1"/>
          </p:cNvSpPr>
          <p:nvPr>
            <p:ph type="sldNum" sz="quarter" idx="10"/>
          </p:nvPr>
        </p:nvSpPr>
        <p:spPr/>
        <p:txBody>
          <a:bodyPr/>
          <a:lstStyle/>
          <a:p>
            <a:fld id="{E299F027-DED2-4070-9645-681DA5095638}" type="slidenum">
              <a:rPr lang="en-US" smtClean="0"/>
              <a:t>13</a:t>
            </a:fld>
            <a:endParaRPr lang="en-US"/>
          </a:p>
        </p:txBody>
      </p:sp>
      <p:sp>
        <p:nvSpPr>
          <p:cNvPr id="5" name="Footer Placeholder 4"/>
          <p:cNvSpPr>
            <a:spLocks noGrp="1"/>
          </p:cNvSpPr>
          <p:nvPr>
            <p:ph type="ftr" sz="quarter" idx="11"/>
          </p:nvPr>
        </p:nvSpPr>
        <p:spPr/>
        <p:txBody>
          <a:bodyPr/>
          <a:lstStyle/>
          <a:p>
            <a:r>
              <a:rPr lang="en-US" smtClean="0"/>
              <a:t>Dr. A. S. Luthra</a:t>
            </a:r>
            <a:endParaRPr lang="en-US"/>
          </a:p>
        </p:txBody>
      </p:sp>
      <p:sp>
        <p:nvSpPr>
          <p:cNvPr id="6" name="Header Placeholder 5"/>
          <p:cNvSpPr>
            <a:spLocks noGrp="1"/>
          </p:cNvSpPr>
          <p:nvPr>
            <p:ph type="hdr" sz="quarter" idx="12"/>
          </p:nvPr>
        </p:nvSpPr>
        <p:spPr/>
        <p:txBody>
          <a:bodyPr/>
          <a:lstStyle/>
          <a:p>
            <a:r>
              <a:rPr lang="en-US" smtClean="0"/>
              <a:t>The Meaning of Behavioral Expressions in Persons with Dementia (PwD)</a:t>
            </a:r>
            <a:endParaRPr lang="en-US"/>
          </a:p>
        </p:txBody>
      </p:sp>
      <p:sp>
        <p:nvSpPr>
          <p:cNvPr id="7" name="Date Placeholder 6"/>
          <p:cNvSpPr>
            <a:spLocks noGrp="1"/>
          </p:cNvSpPr>
          <p:nvPr>
            <p:ph type="dt" idx="13"/>
          </p:nvPr>
        </p:nvSpPr>
        <p:spPr/>
        <p:txBody>
          <a:bodyPr/>
          <a:lstStyle/>
          <a:p>
            <a:r>
              <a:rPr lang="en-US" smtClean="0"/>
              <a:t>5/22/2019</a:t>
            </a:r>
            <a:endParaRPr lang="en-US"/>
          </a:p>
        </p:txBody>
      </p:sp>
    </p:spTree>
    <p:extLst>
      <p:ext uri="{BB962C8B-B14F-4D97-AF65-F5344CB8AC3E}">
        <p14:creationId xmlns:p14="http://schemas.microsoft.com/office/powerpoint/2010/main" val="2973273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99F027-DED2-4070-9645-681DA5095638}" type="slidenum">
              <a:rPr lang="en-US" smtClean="0"/>
              <a:t>14</a:t>
            </a:fld>
            <a:endParaRPr lang="en-US"/>
          </a:p>
        </p:txBody>
      </p:sp>
      <p:sp>
        <p:nvSpPr>
          <p:cNvPr id="5" name="Footer Placeholder 4"/>
          <p:cNvSpPr>
            <a:spLocks noGrp="1"/>
          </p:cNvSpPr>
          <p:nvPr>
            <p:ph type="ftr" sz="quarter" idx="11"/>
          </p:nvPr>
        </p:nvSpPr>
        <p:spPr/>
        <p:txBody>
          <a:bodyPr/>
          <a:lstStyle/>
          <a:p>
            <a:r>
              <a:rPr lang="en-US" smtClean="0"/>
              <a:t>Dr. A. S. Luthra</a:t>
            </a:r>
            <a:endParaRPr lang="en-US"/>
          </a:p>
        </p:txBody>
      </p:sp>
      <p:sp>
        <p:nvSpPr>
          <p:cNvPr id="6" name="Header Placeholder 5"/>
          <p:cNvSpPr>
            <a:spLocks noGrp="1"/>
          </p:cNvSpPr>
          <p:nvPr>
            <p:ph type="hdr" sz="quarter" idx="12"/>
          </p:nvPr>
        </p:nvSpPr>
        <p:spPr/>
        <p:txBody>
          <a:bodyPr/>
          <a:lstStyle/>
          <a:p>
            <a:r>
              <a:rPr lang="en-US" smtClean="0"/>
              <a:t>The Meaning of Behavioral Expressions in Persons with Dementia (PwD)</a:t>
            </a:r>
            <a:endParaRPr lang="en-US"/>
          </a:p>
        </p:txBody>
      </p:sp>
      <p:sp>
        <p:nvSpPr>
          <p:cNvPr id="7" name="Date Placeholder 6"/>
          <p:cNvSpPr>
            <a:spLocks noGrp="1"/>
          </p:cNvSpPr>
          <p:nvPr>
            <p:ph type="dt" idx="13"/>
          </p:nvPr>
        </p:nvSpPr>
        <p:spPr/>
        <p:txBody>
          <a:bodyPr/>
          <a:lstStyle/>
          <a:p>
            <a:r>
              <a:rPr lang="en-US" smtClean="0"/>
              <a:t>5/22/2019</a:t>
            </a:r>
            <a:endParaRPr lang="en-US"/>
          </a:p>
        </p:txBody>
      </p:sp>
    </p:spTree>
    <p:extLst>
      <p:ext uri="{BB962C8B-B14F-4D97-AF65-F5344CB8AC3E}">
        <p14:creationId xmlns:p14="http://schemas.microsoft.com/office/powerpoint/2010/main" val="2204924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7737"/>
          </a:xfrm>
        </p:spPr>
      </p:sp>
      <p:sp>
        <p:nvSpPr>
          <p:cNvPr id="3" name="Notes Placeholder 2"/>
          <p:cNvSpPr>
            <a:spLocks noGrp="1"/>
          </p:cNvSpPr>
          <p:nvPr>
            <p:ph type="body" idx="1"/>
          </p:nvPr>
        </p:nvSpPr>
        <p:spPr/>
        <p:txBody>
          <a:bodyPr/>
          <a:lstStyle/>
          <a:p>
            <a:pPr defTabSz="924458">
              <a:defRPr/>
            </a:pPr>
            <a:r>
              <a:rPr lang="en-US" dirty="0" smtClean="0"/>
              <a:t>Need two slides.  One for emotions of anger and the other for joy.  Next slide.  Meaning of behaviors based in joy  “Please</a:t>
            </a:r>
            <a:r>
              <a:rPr lang="en-US" baseline="0" dirty="0" smtClean="0"/>
              <a:t> help me </a:t>
            </a:r>
            <a:r>
              <a:rPr lang="en-US" dirty="0" smtClean="0"/>
              <a:t>control my emotions”</a:t>
            </a:r>
          </a:p>
          <a:p>
            <a:pPr defTabSz="924458">
              <a:defRPr/>
            </a:pPr>
            <a:r>
              <a:rPr lang="en-US" dirty="0" smtClean="0"/>
              <a:t>DONE</a:t>
            </a:r>
          </a:p>
          <a:p>
            <a:pPr defTabSz="924458">
              <a:defRPr/>
            </a:pPr>
            <a:endParaRPr lang="en-US" dirty="0" smtClean="0"/>
          </a:p>
          <a:p>
            <a:pPr defTabSz="924458">
              <a:defRPr/>
            </a:pPr>
            <a:r>
              <a:rPr lang="en-US" dirty="0" smtClean="0"/>
              <a:t>NOTE:  This is not a well-known</a:t>
            </a:r>
            <a:r>
              <a:rPr lang="en-US" baseline="0" dirty="0" smtClean="0"/>
              <a:t> idiom and may be especially confusing for non-native English speakers.</a:t>
            </a:r>
          </a:p>
          <a:p>
            <a:pPr defTabSz="924458">
              <a:defRPr/>
            </a:pPr>
            <a:endParaRPr lang="en-US" baseline="0" dirty="0" smtClean="0"/>
          </a:p>
          <a:p>
            <a:pPr marL="0" marR="0" indent="0" algn="l" defTabSz="924458" rtl="0" eaLnBrk="1" fontAlgn="auto" latinLnBrk="0" hangingPunct="1">
              <a:lnSpc>
                <a:spcPct val="100000"/>
              </a:lnSpc>
              <a:spcBef>
                <a:spcPts val="0"/>
              </a:spcBef>
              <a:spcAft>
                <a:spcPts val="0"/>
              </a:spcAft>
              <a:buClrTx/>
              <a:buSzTx/>
              <a:buFontTx/>
              <a:buNone/>
              <a:tabLst/>
              <a:defRPr/>
            </a:pPr>
            <a:r>
              <a:rPr lang="en-US" baseline="0" dirty="0" smtClean="0"/>
              <a:t>Old version said </a:t>
            </a:r>
            <a:r>
              <a:rPr lang="en-US" sz="1200" dirty="0" smtClean="0">
                <a:latin typeface="Arial Rounded MT Bold" panose="020F0704030504030204" pitchFamily="34" charset="0"/>
              </a:rPr>
              <a:t>“I’m warning you to stop/back off”</a:t>
            </a:r>
          </a:p>
        </p:txBody>
      </p:sp>
      <p:sp>
        <p:nvSpPr>
          <p:cNvPr id="4" name="Slide Number Placeholder 3"/>
          <p:cNvSpPr>
            <a:spLocks noGrp="1"/>
          </p:cNvSpPr>
          <p:nvPr>
            <p:ph type="sldNum" sz="quarter" idx="10"/>
          </p:nvPr>
        </p:nvSpPr>
        <p:spPr/>
        <p:txBody>
          <a:bodyPr/>
          <a:lstStyle/>
          <a:p>
            <a:fld id="{E299F027-DED2-4070-9645-681DA5095638}" type="slidenum">
              <a:rPr lang="en-US" smtClean="0"/>
              <a:t>15</a:t>
            </a:fld>
            <a:endParaRPr lang="en-US"/>
          </a:p>
        </p:txBody>
      </p:sp>
      <p:sp>
        <p:nvSpPr>
          <p:cNvPr id="5" name="Footer Placeholder 4"/>
          <p:cNvSpPr>
            <a:spLocks noGrp="1"/>
          </p:cNvSpPr>
          <p:nvPr>
            <p:ph type="ftr" sz="quarter" idx="11"/>
          </p:nvPr>
        </p:nvSpPr>
        <p:spPr/>
        <p:txBody>
          <a:bodyPr/>
          <a:lstStyle/>
          <a:p>
            <a:r>
              <a:rPr lang="en-US" smtClean="0"/>
              <a:t>Dr. A. S. Luthra</a:t>
            </a:r>
            <a:endParaRPr lang="en-US"/>
          </a:p>
        </p:txBody>
      </p:sp>
      <p:sp>
        <p:nvSpPr>
          <p:cNvPr id="6" name="Header Placeholder 5"/>
          <p:cNvSpPr>
            <a:spLocks noGrp="1"/>
          </p:cNvSpPr>
          <p:nvPr>
            <p:ph type="hdr" sz="quarter" idx="12"/>
          </p:nvPr>
        </p:nvSpPr>
        <p:spPr/>
        <p:txBody>
          <a:bodyPr/>
          <a:lstStyle/>
          <a:p>
            <a:r>
              <a:rPr lang="en-US" smtClean="0"/>
              <a:t>The Meaning of Behavioral Expressions in Persons with Dementia (PwD)</a:t>
            </a:r>
            <a:endParaRPr lang="en-US"/>
          </a:p>
        </p:txBody>
      </p:sp>
      <p:sp>
        <p:nvSpPr>
          <p:cNvPr id="7" name="Date Placeholder 6"/>
          <p:cNvSpPr>
            <a:spLocks noGrp="1"/>
          </p:cNvSpPr>
          <p:nvPr>
            <p:ph type="dt" idx="13"/>
          </p:nvPr>
        </p:nvSpPr>
        <p:spPr/>
        <p:txBody>
          <a:bodyPr/>
          <a:lstStyle/>
          <a:p>
            <a:r>
              <a:rPr lang="en-US" smtClean="0"/>
              <a:t>5/22/2019</a:t>
            </a:r>
            <a:endParaRPr lang="en-US"/>
          </a:p>
        </p:txBody>
      </p:sp>
    </p:spTree>
    <p:extLst>
      <p:ext uri="{BB962C8B-B14F-4D97-AF65-F5344CB8AC3E}">
        <p14:creationId xmlns:p14="http://schemas.microsoft.com/office/powerpoint/2010/main" val="1619988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slides; one for anger and other for joy.  For anger.</a:t>
            </a:r>
            <a:r>
              <a:rPr lang="en-US" baseline="0" dirty="0" smtClean="0"/>
              <a:t>  Do not ‘personalize’ these ‘out of proportion’ response.  Understand the ‘defensive’ nature of the responses.  Prevent further exposure to triggers.  Use stop and go approach.  For joy.  Do not ‘partake’ in these ‘out-of-proportion’ responses.  Understand the ‘excitable’ nature of the responses.  The last two remain the same. </a:t>
            </a:r>
          </a:p>
          <a:p>
            <a:r>
              <a:rPr lang="en-US" baseline="0" dirty="0" smtClean="0"/>
              <a:t>DONE</a:t>
            </a:r>
            <a:endParaRPr lang="en-US" dirty="0"/>
          </a:p>
        </p:txBody>
      </p:sp>
      <p:sp>
        <p:nvSpPr>
          <p:cNvPr id="4" name="Slide Number Placeholder 3"/>
          <p:cNvSpPr>
            <a:spLocks noGrp="1"/>
          </p:cNvSpPr>
          <p:nvPr>
            <p:ph type="sldNum" sz="quarter" idx="10"/>
          </p:nvPr>
        </p:nvSpPr>
        <p:spPr/>
        <p:txBody>
          <a:bodyPr/>
          <a:lstStyle/>
          <a:p>
            <a:fld id="{E299F027-DED2-4070-9645-681DA5095638}" type="slidenum">
              <a:rPr lang="en-US" smtClean="0"/>
              <a:t>16</a:t>
            </a:fld>
            <a:endParaRPr lang="en-US"/>
          </a:p>
        </p:txBody>
      </p:sp>
      <p:sp>
        <p:nvSpPr>
          <p:cNvPr id="5" name="Footer Placeholder 4"/>
          <p:cNvSpPr>
            <a:spLocks noGrp="1"/>
          </p:cNvSpPr>
          <p:nvPr>
            <p:ph type="ftr" sz="quarter" idx="11"/>
          </p:nvPr>
        </p:nvSpPr>
        <p:spPr/>
        <p:txBody>
          <a:bodyPr/>
          <a:lstStyle/>
          <a:p>
            <a:r>
              <a:rPr lang="en-US" smtClean="0"/>
              <a:t>Dr. A. S. Luthra</a:t>
            </a:r>
            <a:endParaRPr lang="en-US"/>
          </a:p>
        </p:txBody>
      </p:sp>
      <p:sp>
        <p:nvSpPr>
          <p:cNvPr id="6" name="Header Placeholder 5"/>
          <p:cNvSpPr>
            <a:spLocks noGrp="1"/>
          </p:cNvSpPr>
          <p:nvPr>
            <p:ph type="hdr" sz="quarter" idx="12"/>
          </p:nvPr>
        </p:nvSpPr>
        <p:spPr/>
        <p:txBody>
          <a:bodyPr/>
          <a:lstStyle/>
          <a:p>
            <a:r>
              <a:rPr lang="en-US" smtClean="0"/>
              <a:t>The Meaning of Behavioral Expressions in Persons with Dementia (PwD)</a:t>
            </a:r>
            <a:endParaRPr lang="en-US"/>
          </a:p>
        </p:txBody>
      </p:sp>
      <p:sp>
        <p:nvSpPr>
          <p:cNvPr id="7" name="Date Placeholder 6"/>
          <p:cNvSpPr>
            <a:spLocks noGrp="1"/>
          </p:cNvSpPr>
          <p:nvPr>
            <p:ph type="dt" idx="13"/>
          </p:nvPr>
        </p:nvSpPr>
        <p:spPr/>
        <p:txBody>
          <a:bodyPr/>
          <a:lstStyle/>
          <a:p>
            <a:r>
              <a:rPr lang="en-US" smtClean="0"/>
              <a:t>5/22/2019</a:t>
            </a:r>
            <a:endParaRPr lang="en-US"/>
          </a:p>
        </p:txBody>
      </p:sp>
    </p:spTree>
    <p:extLst>
      <p:ext uri="{BB962C8B-B14F-4D97-AF65-F5344CB8AC3E}">
        <p14:creationId xmlns:p14="http://schemas.microsoft.com/office/powerpoint/2010/main" val="2162332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7737"/>
          </a:xfrm>
        </p:spPr>
      </p:sp>
      <p:sp>
        <p:nvSpPr>
          <p:cNvPr id="3" name="Notes Placeholder 2"/>
          <p:cNvSpPr>
            <a:spLocks noGrp="1"/>
          </p:cNvSpPr>
          <p:nvPr>
            <p:ph type="body" idx="1"/>
          </p:nvPr>
        </p:nvSpPr>
        <p:spPr/>
        <p:txBody>
          <a:bodyPr/>
          <a:lstStyle/>
          <a:p>
            <a:pPr defTabSz="924458">
              <a:defRPr/>
            </a:pPr>
            <a:endParaRPr lang="en-US" dirty="0"/>
          </a:p>
        </p:txBody>
      </p:sp>
      <p:sp>
        <p:nvSpPr>
          <p:cNvPr id="4" name="Slide Number Placeholder 3"/>
          <p:cNvSpPr>
            <a:spLocks noGrp="1"/>
          </p:cNvSpPr>
          <p:nvPr>
            <p:ph type="sldNum" sz="quarter" idx="10"/>
          </p:nvPr>
        </p:nvSpPr>
        <p:spPr/>
        <p:txBody>
          <a:bodyPr/>
          <a:lstStyle/>
          <a:p>
            <a:fld id="{E299F027-DED2-4070-9645-681DA5095638}" type="slidenum">
              <a:rPr lang="en-US" smtClean="0"/>
              <a:t>17</a:t>
            </a:fld>
            <a:endParaRPr lang="en-US"/>
          </a:p>
        </p:txBody>
      </p:sp>
      <p:sp>
        <p:nvSpPr>
          <p:cNvPr id="5" name="Footer Placeholder 4"/>
          <p:cNvSpPr>
            <a:spLocks noGrp="1"/>
          </p:cNvSpPr>
          <p:nvPr>
            <p:ph type="ftr" sz="quarter" idx="11"/>
          </p:nvPr>
        </p:nvSpPr>
        <p:spPr/>
        <p:txBody>
          <a:bodyPr/>
          <a:lstStyle/>
          <a:p>
            <a:r>
              <a:rPr lang="en-US" smtClean="0"/>
              <a:t>Dr. A. S. Luthra</a:t>
            </a:r>
            <a:endParaRPr lang="en-US"/>
          </a:p>
        </p:txBody>
      </p:sp>
      <p:sp>
        <p:nvSpPr>
          <p:cNvPr id="6" name="Header Placeholder 5"/>
          <p:cNvSpPr>
            <a:spLocks noGrp="1"/>
          </p:cNvSpPr>
          <p:nvPr>
            <p:ph type="hdr" sz="quarter" idx="12"/>
          </p:nvPr>
        </p:nvSpPr>
        <p:spPr/>
        <p:txBody>
          <a:bodyPr/>
          <a:lstStyle/>
          <a:p>
            <a:r>
              <a:rPr lang="en-US" smtClean="0"/>
              <a:t>The Meaning of Behavioral Expressions in Persons with Dementia (PwD)</a:t>
            </a:r>
            <a:endParaRPr lang="en-US"/>
          </a:p>
        </p:txBody>
      </p:sp>
      <p:sp>
        <p:nvSpPr>
          <p:cNvPr id="7" name="Date Placeholder 6"/>
          <p:cNvSpPr>
            <a:spLocks noGrp="1"/>
          </p:cNvSpPr>
          <p:nvPr>
            <p:ph type="dt" idx="13"/>
          </p:nvPr>
        </p:nvSpPr>
        <p:spPr/>
        <p:txBody>
          <a:bodyPr/>
          <a:lstStyle/>
          <a:p>
            <a:r>
              <a:rPr lang="en-US" smtClean="0"/>
              <a:t>5/22/2019</a:t>
            </a:r>
            <a:endParaRPr lang="en-US"/>
          </a:p>
        </p:txBody>
      </p:sp>
    </p:spTree>
    <p:extLst>
      <p:ext uri="{BB962C8B-B14F-4D97-AF65-F5344CB8AC3E}">
        <p14:creationId xmlns:p14="http://schemas.microsoft.com/office/powerpoint/2010/main" val="1619988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slides; one for anger and other for joy.  For anger.</a:t>
            </a:r>
            <a:r>
              <a:rPr lang="en-US" baseline="0" dirty="0" smtClean="0"/>
              <a:t>  Do not ‘personalize’ these ‘out of proportion’ response.  Understand the ‘defensive’ nature of the responses.  Prevent further exposure to triggers.  Use stop and go approach.  For joy.  Do not ‘partake’ in these ‘out-of-proportion’ responses.  Understand the ‘excitable’ nature of the responses.  The last two remain the same. </a:t>
            </a:r>
            <a:endParaRPr lang="en-US" dirty="0"/>
          </a:p>
        </p:txBody>
      </p:sp>
      <p:sp>
        <p:nvSpPr>
          <p:cNvPr id="4" name="Slide Number Placeholder 3"/>
          <p:cNvSpPr>
            <a:spLocks noGrp="1"/>
          </p:cNvSpPr>
          <p:nvPr>
            <p:ph type="sldNum" sz="quarter" idx="10"/>
          </p:nvPr>
        </p:nvSpPr>
        <p:spPr/>
        <p:txBody>
          <a:bodyPr/>
          <a:lstStyle/>
          <a:p>
            <a:fld id="{E299F027-DED2-4070-9645-681DA5095638}" type="slidenum">
              <a:rPr lang="en-US" smtClean="0"/>
              <a:t>18</a:t>
            </a:fld>
            <a:endParaRPr lang="en-US"/>
          </a:p>
        </p:txBody>
      </p:sp>
      <p:sp>
        <p:nvSpPr>
          <p:cNvPr id="5" name="Footer Placeholder 4"/>
          <p:cNvSpPr>
            <a:spLocks noGrp="1"/>
          </p:cNvSpPr>
          <p:nvPr>
            <p:ph type="ftr" sz="quarter" idx="11"/>
          </p:nvPr>
        </p:nvSpPr>
        <p:spPr/>
        <p:txBody>
          <a:bodyPr/>
          <a:lstStyle/>
          <a:p>
            <a:r>
              <a:rPr lang="en-US" smtClean="0"/>
              <a:t>Dr. A. S. Luthra</a:t>
            </a:r>
            <a:endParaRPr lang="en-US"/>
          </a:p>
        </p:txBody>
      </p:sp>
      <p:sp>
        <p:nvSpPr>
          <p:cNvPr id="6" name="Header Placeholder 5"/>
          <p:cNvSpPr>
            <a:spLocks noGrp="1"/>
          </p:cNvSpPr>
          <p:nvPr>
            <p:ph type="hdr" sz="quarter" idx="12"/>
          </p:nvPr>
        </p:nvSpPr>
        <p:spPr/>
        <p:txBody>
          <a:bodyPr/>
          <a:lstStyle/>
          <a:p>
            <a:r>
              <a:rPr lang="en-US" smtClean="0"/>
              <a:t>The Meaning of Behavioral Expressions in Persons with Dementia (PwD)</a:t>
            </a:r>
            <a:endParaRPr lang="en-US"/>
          </a:p>
        </p:txBody>
      </p:sp>
      <p:sp>
        <p:nvSpPr>
          <p:cNvPr id="7" name="Date Placeholder 6"/>
          <p:cNvSpPr>
            <a:spLocks noGrp="1"/>
          </p:cNvSpPr>
          <p:nvPr>
            <p:ph type="dt" idx="13"/>
          </p:nvPr>
        </p:nvSpPr>
        <p:spPr/>
        <p:txBody>
          <a:bodyPr/>
          <a:lstStyle/>
          <a:p>
            <a:r>
              <a:rPr lang="en-US" smtClean="0"/>
              <a:t>5/22/2019</a:t>
            </a:r>
            <a:endParaRPr lang="en-US"/>
          </a:p>
        </p:txBody>
      </p:sp>
    </p:spTree>
    <p:extLst>
      <p:ext uri="{BB962C8B-B14F-4D97-AF65-F5344CB8AC3E}">
        <p14:creationId xmlns:p14="http://schemas.microsoft.com/office/powerpoint/2010/main" val="2162332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7737"/>
          </a:xfrm>
        </p:spPr>
      </p:sp>
      <p:sp>
        <p:nvSpPr>
          <p:cNvPr id="3" name="Notes Placeholder 2"/>
          <p:cNvSpPr>
            <a:spLocks noGrp="1"/>
          </p:cNvSpPr>
          <p:nvPr>
            <p:ph type="body" idx="1"/>
          </p:nvPr>
        </p:nvSpPr>
        <p:spPr/>
        <p:txBody>
          <a:bodyPr/>
          <a:lstStyle/>
          <a:p>
            <a:r>
              <a:rPr lang="en-US" dirty="0" smtClean="0"/>
              <a:t>Need one slide after this which shows the relationship between joy and anger.  Also a slide of relationship between discontentment</a:t>
            </a:r>
            <a:r>
              <a:rPr lang="en-US" baseline="0" dirty="0" smtClean="0"/>
              <a:t> and anger and melancholy and discontentment</a:t>
            </a:r>
            <a:endParaRPr lang="en-US" dirty="0"/>
          </a:p>
        </p:txBody>
      </p:sp>
      <p:sp>
        <p:nvSpPr>
          <p:cNvPr id="4" name="Slide Number Placeholder 3"/>
          <p:cNvSpPr>
            <a:spLocks noGrp="1"/>
          </p:cNvSpPr>
          <p:nvPr>
            <p:ph type="sldNum" sz="quarter" idx="10"/>
          </p:nvPr>
        </p:nvSpPr>
        <p:spPr/>
        <p:txBody>
          <a:bodyPr/>
          <a:lstStyle/>
          <a:p>
            <a:fld id="{E299F027-DED2-4070-9645-681DA5095638}" type="slidenum">
              <a:rPr lang="en-US" smtClean="0"/>
              <a:t>3</a:t>
            </a:fld>
            <a:endParaRPr lang="en-US"/>
          </a:p>
        </p:txBody>
      </p:sp>
      <p:sp>
        <p:nvSpPr>
          <p:cNvPr id="5" name="Footer Placeholder 4"/>
          <p:cNvSpPr>
            <a:spLocks noGrp="1"/>
          </p:cNvSpPr>
          <p:nvPr>
            <p:ph type="ftr" sz="quarter" idx="11"/>
          </p:nvPr>
        </p:nvSpPr>
        <p:spPr/>
        <p:txBody>
          <a:bodyPr/>
          <a:lstStyle/>
          <a:p>
            <a:r>
              <a:rPr lang="en-US" smtClean="0"/>
              <a:t>Dr. A. S. Luthra</a:t>
            </a:r>
            <a:endParaRPr lang="en-US"/>
          </a:p>
        </p:txBody>
      </p:sp>
      <p:sp>
        <p:nvSpPr>
          <p:cNvPr id="6" name="Header Placeholder 5"/>
          <p:cNvSpPr>
            <a:spLocks noGrp="1"/>
          </p:cNvSpPr>
          <p:nvPr>
            <p:ph type="hdr" sz="quarter" idx="12"/>
          </p:nvPr>
        </p:nvSpPr>
        <p:spPr/>
        <p:txBody>
          <a:bodyPr/>
          <a:lstStyle/>
          <a:p>
            <a:r>
              <a:rPr lang="en-US" dirty="0" smtClean="0"/>
              <a:t>The Meaning of Behavioral Expressions in Persons with Dementia (</a:t>
            </a:r>
            <a:r>
              <a:rPr lang="en-US" dirty="0" err="1" smtClean="0"/>
              <a:t>PwD</a:t>
            </a:r>
            <a:r>
              <a:rPr lang="en-US" dirty="0" smtClean="0"/>
              <a:t>)</a:t>
            </a:r>
            <a:endParaRPr lang="en-US" dirty="0"/>
          </a:p>
        </p:txBody>
      </p:sp>
      <p:sp>
        <p:nvSpPr>
          <p:cNvPr id="7" name="Date Placeholder 6"/>
          <p:cNvSpPr>
            <a:spLocks noGrp="1"/>
          </p:cNvSpPr>
          <p:nvPr>
            <p:ph type="dt" idx="13"/>
          </p:nvPr>
        </p:nvSpPr>
        <p:spPr/>
        <p:txBody>
          <a:bodyPr/>
          <a:lstStyle/>
          <a:p>
            <a:r>
              <a:rPr lang="en-US" smtClean="0"/>
              <a:t>5/22/2019</a:t>
            </a:r>
            <a:endParaRPr lang="en-US"/>
          </a:p>
        </p:txBody>
      </p:sp>
    </p:spTree>
    <p:extLst>
      <p:ext uri="{BB962C8B-B14F-4D97-AF65-F5344CB8AC3E}">
        <p14:creationId xmlns:p14="http://schemas.microsoft.com/office/powerpoint/2010/main" val="4250507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77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99F027-DED2-4070-9645-681DA5095638}" type="slidenum">
              <a:rPr lang="en-US" smtClean="0"/>
              <a:t>4</a:t>
            </a:fld>
            <a:endParaRPr lang="en-US"/>
          </a:p>
        </p:txBody>
      </p:sp>
      <p:sp>
        <p:nvSpPr>
          <p:cNvPr id="5" name="Footer Placeholder 4"/>
          <p:cNvSpPr>
            <a:spLocks noGrp="1"/>
          </p:cNvSpPr>
          <p:nvPr>
            <p:ph type="ftr" sz="quarter" idx="11"/>
          </p:nvPr>
        </p:nvSpPr>
        <p:spPr/>
        <p:txBody>
          <a:bodyPr/>
          <a:lstStyle/>
          <a:p>
            <a:r>
              <a:rPr lang="en-US" smtClean="0"/>
              <a:t>Dr. A. S. Luthra</a:t>
            </a:r>
            <a:endParaRPr lang="en-US"/>
          </a:p>
        </p:txBody>
      </p:sp>
      <p:sp>
        <p:nvSpPr>
          <p:cNvPr id="6" name="Header Placeholder 5"/>
          <p:cNvSpPr>
            <a:spLocks noGrp="1"/>
          </p:cNvSpPr>
          <p:nvPr>
            <p:ph type="hdr" sz="quarter" idx="12"/>
          </p:nvPr>
        </p:nvSpPr>
        <p:spPr/>
        <p:txBody>
          <a:bodyPr/>
          <a:lstStyle/>
          <a:p>
            <a:r>
              <a:rPr lang="en-US" smtClean="0"/>
              <a:t>The Meaning of Behavioral Expressions in Persons with Dementia (PwD)</a:t>
            </a:r>
            <a:endParaRPr lang="en-US"/>
          </a:p>
        </p:txBody>
      </p:sp>
      <p:sp>
        <p:nvSpPr>
          <p:cNvPr id="7" name="Date Placeholder 6"/>
          <p:cNvSpPr>
            <a:spLocks noGrp="1"/>
          </p:cNvSpPr>
          <p:nvPr>
            <p:ph type="dt" idx="13"/>
          </p:nvPr>
        </p:nvSpPr>
        <p:spPr/>
        <p:txBody>
          <a:bodyPr/>
          <a:lstStyle/>
          <a:p>
            <a:r>
              <a:rPr lang="en-US" smtClean="0"/>
              <a:t>5/22/2019</a:t>
            </a:r>
            <a:endParaRPr lang="en-US"/>
          </a:p>
        </p:txBody>
      </p:sp>
    </p:spTree>
    <p:extLst>
      <p:ext uri="{BB962C8B-B14F-4D97-AF65-F5344CB8AC3E}">
        <p14:creationId xmlns:p14="http://schemas.microsoft.com/office/powerpoint/2010/main" val="4250507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9F027-DED2-4070-9645-681DA5095638}" type="slidenum">
              <a:rPr lang="en-US" smtClean="0"/>
              <a:t>5</a:t>
            </a:fld>
            <a:endParaRPr lang="en-US"/>
          </a:p>
        </p:txBody>
      </p:sp>
      <p:sp>
        <p:nvSpPr>
          <p:cNvPr id="5" name="Footer Placeholder 4"/>
          <p:cNvSpPr>
            <a:spLocks noGrp="1"/>
          </p:cNvSpPr>
          <p:nvPr>
            <p:ph type="ftr" sz="quarter" idx="11"/>
          </p:nvPr>
        </p:nvSpPr>
        <p:spPr/>
        <p:txBody>
          <a:bodyPr/>
          <a:lstStyle/>
          <a:p>
            <a:r>
              <a:rPr lang="en-US" smtClean="0"/>
              <a:t>Dr. A. S. Luthra</a:t>
            </a:r>
            <a:endParaRPr lang="en-US"/>
          </a:p>
        </p:txBody>
      </p:sp>
      <p:sp>
        <p:nvSpPr>
          <p:cNvPr id="6" name="Header Placeholder 5"/>
          <p:cNvSpPr>
            <a:spLocks noGrp="1"/>
          </p:cNvSpPr>
          <p:nvPr>
            <p:ph type="hdr" sz="quarter" idx="12"/>
          </p:nvPr>
        </p:nvSpPr>
        <p:spPr/>
        <p:txBody>
          <a:bodyPr/>
          <a:lstStyle/>
          <a:p>
            <a:r>
              <a:rPr lang="en-US" smtClean="0"/>
              <a:t>The Meaning of Behavioral Expressions in Persons with Dementia (PwD)</a:t>
            </a:r>
            <a:endParaRPr lang="en-US"/>
          </a:p>
        </p:txBody>
      </p:sp>
      <p:sp>
        <p:nvSpPr>
          <p:cNvPr id="7" name="Date Placeholder 6"/>
          <p:cNvSpPr>
            <a:spLocks noGrp="1"/>
          </p:cNvSpPr>
          <p:nvPr>
            <p:ph type="dt" idx="13"/>
          </p:nvPr>
        </p:nvSpPr>
        <p:spPr/>
        <p:txBody>
          <a:bodyPr/>
          <a:lstStyle/>
          <a:p>
            <a:r>
              <a:rPr lang="en-US" smtClean="0"/>
              <a:t>5/22/2019</a:t>
            </a:r>
            <a:endParaRPr lang="en-US"/>
          </a:p>
        </p:txBody>
      </p:sp>
    </p:spTree>
    <p:extLst>
      <p:ext uri="{BB962C8B-B14F-4D97-AF65-F5344CB8AC3E}">
        <p14:creationId xmlns:p14="http://schemas.microsoft.com/office/powerpoint/2010/main" val="4250507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9F027-DED2-4070-9645-681DA5095638}" type="slidenum">
              <a:rPr lang="en-US" smtClean="0"/>
              <a:t>6</a:t>
            </a:fld>
            <a:endParaRPr lang="en-US"/>
          </a:p>
        </p:txBody>
      </p:sp>
      <p:sp>
        <p:nvSpPr>
          <p:cNvPr id="5" name="Footer Placeholder 4"/>
          <p:cNvSpPr>
            <a:spLocks noGrp="1"/>
          </p:cNvSpPr>
          <p:nvPr>
            <p:ph type="ftr" sz="quarter" idx="11"/>
          </p:nvPr>
        </p:nvSpPr>
        <p:spPr/>
        <p:txBody>
          <a:bodyPr/>
          <a:lstStyle/>
          <a:p>
            <a:r>
              <a:rPr lang="en-US" smtClean="0"/>
              <a:t>Dr. A. S. Luthra</a:t>
            </a:r>
            <a:endParaRPr lang="en-US"/>
          </a:p>
        </p:txBody>
      </p:sp>
      <p:sp>
        <p:nvSpPr>
          <p:cNvPr id="6" name="Header Placeholder 5"/>
          <p:cNvSpPr>
            <a:spLocks noGrp="1"/>
          </p:cNvSpPr>
          <p:nvPr>
            <p:ph type="hdr" sz="quarter" idx="12"/>
          </p:nvPr>
        </p:nvSpPr>
        <p:spPr/>
        <p:txBody>
          <a:bodyPr/>
          <a:lstStyle/>
          <a:p>
            <a:r>
              <a:rPr lang="en-US" smtClean="0"/>
              <a:t>The Meaning of Behavioral Expressions in Persons with Dementia (PwD)</a:t>
            </a:r>
            <a:endParaRPr lang="en-US"/>
          </a:p>
        </p:txBody>
      </p:sp>
      <p:sp>
        <p:nvSpPr>
          <p:cNvPr id="7" name="Date Placeholder 6"/>
          <p:cNvSpPr>
            <a:spLocks noGrp="1"/>
          </p:cNvSpPr>
          <p:nvPr>
            <p:ph type="dt" idx="13"/>
          </p:nvPr>
        </p:nvSpPr>
        <p:spPr/>
        <p:txBody>
          <a:bodyPr/>
          <a:lstStyle/>
          <a:p>
            <a:r>
              <a:rPr lang="en-US" smtClean="0"/>
              <a:t>5/22/2019</a:t>
            </a:r>
            <a:endParaRPr lang="en-US"/>
          </a:p>
        </p:txBody>
      </p:sp>
    </p:spTree>
    <p:extLst>
      <p:ext uri="{BB962C8B-B14F-4D97-AF65-F5344CB8AC3E}">
        <p14:creationId xmlns:p14="http://schemas.microsoft.com/office/powerpoint/2010/main" val="4250507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7737"/>
          </a:xfrm>
        </p:spPr>
      </p:sp>
      <p:sp>
        <p:nvSpPr>
          <p:cNvPr id="3" name="Notes Placeholder 2"/>
          <p:cNvSpPr>
            <a:spLocks noGrp="1"/>
          </p:cNvSpPr>
          <p:nvPr>
            <p:ph type="body" idx="1"/>
          </p:nvPr>
        </p:nvSpPr>
        <p:spPr/>
        <p:txBody>
          <a:bodyPr/>
          <a:lstStyle/>
          <a:p>
            <a:r>
              <a:rPr lang="en-US" dirty="0" smtClean="0"/>
              <a:t>Need to put two</a:t>
            </a:r>
            <a:r>
              <a:rPr lang="en-US" baseline="0" dirty="0" smtClean="0"/>
              <a:t> </a:t>
            </a:r>
            <a:r>
              <a:rPr lang="en-US" dirty="0" smtClean="0"/>
              <a:t>streams.  Hyper-reactivity</a:t>
            </a:r>
            <a:r>
              <a:rPr lang="en-US" baseline="0" dirty="0" smtClean="0"/>
              <a:t>  (remove explosiveness) -</a:t>
            </a:r>
            <a:r>
              <a:rPr lang="en-US" baseline="0" dirty="0" smtClean="0">
                <a:sym typeface="Wingdings" panose="05000000000000000000" pitchFamily="2" charset="2"/>
              </a:rPr>
              <a:t> Dysphoria.  Now we bifurcate to Argumentative - Quarrelsome - Destructive syndromes and </a:t>
            </a:r>
            <a:r>
              <a:rPr lang="en-US" baseline="0" dirty="0" err="1" smtClean="0">
                <a:sym typeface="Wingdings" panose="05000000000000000000" pitchFamily="2" charset="2"/>
              </a:rPr>
              <a:t>Dyphoria</a:t>
            </a:r>
            <a:r>
              <a:rPr lang="en-US" baseline="0" dirty="0" smtClean="0">
                <a:sym typeface="Wingdings" panose="05000000000000000000" pitchFamily="2" charset="2"/>
              </a:rPr>
              <a:t> ----- Primal Scream.  </a:t>
            </a:r>
          </a:p>
          <a:p>
            <a:endParaRPr lang="en-US" baseline="0" dirty="0" smtClean="0">
              <a:sym typeface="Wingdings" panose="05000000000000000000" pitchFamily="2" charset="2"/>
            </a:endParaRPr>
          </a:p>
          <a:p>
            <a:r>
              <a:rPr lang="en-US" baseline="0" dirty="0" smtClean="0">
                <a:sym typeface="Wingdings" panose="05000000000000000000" pitchFamily="2" charset="2"/>
              </a:rPr>
              <a:t>DONE</a:t>
            </a:r>
          </a:p>
          <a:p>
            <a:endParaRPr lang="en-US" baseline="0" dirty="0" smtClean="0">
              <a:sym typeface="Wingdings" panose="05000000000000000000" pitchFamily="2" charset="2"/>
            </a:endParaRPr>
          </a:p>
          <a:p>
            <a:endParaRPr lang="en-US" baseline="0" dirty="0" smtClean="0">
              <a:sym typeface="Wingdings" panose="05000000000000000000" pitchFamily="2" charset="2"/>
            </a:endParaRPr>
          </a:p>
          <a:p>
            <a:pPr marL="0" indent="0" algn="ctr">
              <a:buNone/>
            </a:pPr>
            <a:endParaRPr lang="en-CA" b="1" dirty="0" smtClean="0">
              <a:solidFill>
                <a:schemeClr val="tx1"/>
              </a:solidFill>
              <a:latin typeface="Arial Rounded MT Bold" panose="020F0704030504030204" pitchFamily="34" charset="0"/>
            </a:endParaRPr>
          </a:p>
          <a:p>
            <a:pPr marL="0" indent="0" algn="ctr">
              <a:buNone/>
            </a:pPr>
            <a:r>
              <a:rPr lang="en-CA" b="1" dirty="0" smtClean="0">
                <a:solidFill>
                  <a:schemeClr val="tx1"/>
                </a:solidFill>
                <a:latin typeface="Arial Rounded MT Bold" panose="020F0704030504030204" pitchFamily="34" charset="0"/>
              </a:rPr>
              <a:t>Hyper-reactivity		Dysphoria</a:t>
            </a:r>
          </a:p>
          <a:p>
            <a:pPr marL="0" indent="0" algn="ctr">
              <a:buNone/>
            </a:pPr>
            <a:endParaRPr lang="en-CA" b="1" dirty="0" smtClean="0">
              <a:solidFill>
                <a:schemeClr val="tx1"/>
              </a:solidFill>
              <a:latin typeface="Arial Rounded MT Bold" panose="020F0704030504030204" pitchFamily="34" charset="0"/>
            </a:endParaRPr>
          </a:p>
          <a:p>
            <a:pPr marL="0" indent="0">
              <a:buNone/>
            </a:pPr>
            <a:r>
              <a:rPr lang="en-CA" sz="1200" b="1" dirty="0" smtClean="0">
                <a:solidFill>
                  <a:schemeClr val="tx1"/>
                </a:solidFill>
                <a:latin typeface="Arial Rounded MT Bold" panose="020F0704030504030204" pitchFamily="34" charset="0"/>
              </a:rPr>
              <a:t>Argumentative		Quarrelsome	       Destructive Syndromes &amp; Dysphoria		Primal Scream</a:t>
            </a:r>
          </a:p>
          <a:p>
            <a:endParaRPr lang="en-US" dirty="0"/>
          </a:p>
        </p:txBody>
      </p:sp>
      <p:sp>
        <p:nvSpPr>
          <p:cNvPr id="4" name="Slide Number Placeholder 3"/>
          <p:cNvSpPr>
            <a:spLocks noGrp="1"/>
          </p:cNvSpPr>
          <p:nvPr>
            <p:ph type="sldNum" sz="quarter" idx="10"/>
          </p:nvPr>
        </p:nvSpPr>
        <p:spPr/>
        <p:txBody>
          <a:bodyPr/>
          <a:lstStyle/>
          <a:p>
            <a:fld id="{E299F027-DED2-4070-9645-681DA5095638}" type="slidenum">
              <a:rPr lang="en-US" smtClean="0"/>
              <a:t>7</a:t>
            </a:fld>
            <a:endParaRPr lang="en-US"/>
          </a:p>
        </p:txBody>
      </p:sp>
      <p:sp>
        <p:nvSpPr>
          <p:cNvPr id="5" name="Footer Placeholder 4"/>
          <p:cNvSpPr>
            <a:spLocks noGrp="1"/>
          </p:cNvSpPr>
          <p:nvPr>
            <p:ph type="ftr" sz="quarter" idx="11"/>
          </p:nvPr>
        </p:nvSpPr>
        <p:spPr/>
        <p:txBody>
          <a:bodyPr/>
          <a:lstStyle/>
          <a:p>
            <a:r>
              <a:rPr lang="en-US" smtClean="0"/>
              <a:t>Dr. A. S. Luthra</a:t>
            </a:r>
            <a:endParaRPr lang="en-US"/>
          </a:p>
        </p:txBody>
      </p:sp>
      <p:sp>
        <p:nvSpPr>
          <p:cNvPr id="6" name="Header Placeholder 5"/>
          <p:cNvSpPr>
            <a:spLocks noGrp="1"/>
          </p:cNvSpPr>
          <p:nvPr>
            <p:ph type="hdr" sz="quarter" idx="12"/>
          </p:nvPr>
        </p:nvSpPr>
        <p:spPr/>
        <p:txBody>
          <a:bodyPr/>
          <a:lstStyle/>
          <a:p>
            <a:r>
              <a:rPr lang="en-US" smtClean="0"/>
              <a:t>The Meaning of Behavioral Expressions in Persons with Dementia (PwD)</a:t>
            </a:r>
            <a:endParaRPr lang="en-US"/>
          </a:p>
        </p:txBody>
      </p:sp>
      <p:sp>
        <p:nvSpPr>
          <p:cNvPr id="7" name="Date Placeholder 6"/>
          <p:cNvSpPr>
            <a:spLocks noGrp="1"/>
          </p:cNvSpPr>
          <p:nvPr>
            <p:ph type="dt" idx="13"/>
          </p:nvPr>
        </p:nvSpPr>
        <p:spPr/>
        <p:txBody>
          <a:bodyPr/>
          <a:lstStyle/>
          <a:p>
            <a:r>
              <a:rPr lang="en-US" smtClean="0"/>
              <a:t>5/22/2019</a:t>
            </a:r>
            <a:endParaRPr lang="en-US"/>
          </a:p>
        </p:txBody>
      </p:sp>
    </p:spTree>
    <p:extLst>
      <p:ext uri="{BB962C8B-B14F-4D97-AF65-F5344CB8AC3E}">
        <p14:creationId xmlns:p14="http://schemas.microsoft.com/office/powerpoint/2010/main" val="4250507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9F027-DED2-4070-9645-681DA5095638}" type="slidenum">
              <a:rPr lang="en-US" smtClean="0"/>
              <a:t>8</a:t>
            </a:fld>
            <a:endParaRPr lang="en-US"/>
          </a:p>
        </p:txBody>
      </p:sp>
      <p:sp>
        <p:nvSpPr>
          <p:cNvPr id="5" name="Footer Placeholder 4"/>
          <p:cNvSpPr>
            <a:spLocks noGrp="1"/>
          </p:cNvSpPr>
          <p:nvPr>
            <p:ph type="ftr" sz="quarter" idx="11"/>
          </p:nvPr>
        </p:nvSpPr>
        <p:spPr/>
        <p:txBody>
          <a:bodyPr/>
          <a:lstStyle/>
          <a:p>
            <a:r>
              <a:rPr lang="en-US" smtClean="0"/>
              <a:t>Dr. A. S. Luthra</a:t>
            </a:r>
            <a:endParaRPr lang="en-US"/>
          </a:p>
        </p:txBody>
      </p:sp>
      <p:sp>
        <p:nvSpPr>
          <p:cNvPr id="6" name="Header Placeholder 5"/>
          <p:cNvSpPr>
            <a:spLocks noGrp="1"/>
          </p:cNvSpPr>
          <p:nvPr>
            <p:ph type="hdr" sz="quarter" idx="12"/>
          </p:nvPr>
        </p:nvSpPr>
        <p:spPr/>
        <p:txBody>
          <a:bodyPr/>
          <a:lstStyle/>
          <a:p>
            <a:r>
              <a:rPr lang="en-US" smtClean="0"/>
              <a:t>The Meaning of Behavioral Expressions in Persons with Dementia (PwD)</a:t>
            </a:r>
            <a:endParaRPr lang="en-US"/>
          </a:p>
        </p:txBody>
      </p:sp>
      <p:sp>
        <p:nvSpPr>
          <p:cNvPr id="7" name="Date Placeholder 6"/>
          <p:cNvSpPr>
            <a:spLocks noGrp="1"/>
          </p:cNvSpPr>
          <p:nvPr>
            <p:ph type="dt" idx="13"/>
          </p:nvPr>
        </p:nvSpPr>
        <p:spPr/>
        <p:txBody>
          <a:bodyPr/>
          <a:lstStyle/>
          <a:p>
            <a:r>
              <a:rPr lang="en-US" smtClean="0"/>
              <a:t>5/22/2019</a:t>
            </a:r>
            <a:endParaRPr lang="en-US"/>
          </a:p>
        </p:txBody>
      </p:sp>
    </p:spTree>
    <p:extLst>
      <p:ext uri="{BB962C8B-B14F-4D97-AF65-F5344CB8AC3E}">
        <p14:creationId xmlns:p14="http://schemas.microsoft.com/office/powerpoint/2010/main" val="4250507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9F027-DED2-4070-9645-681DA5095638}" type="slidenum">
              <a:rPr lang="en-US" smtClean="0"/>
              <a:t>9</a:t>
            </a:fld>
            <a:endParaRPr lang="en-US"/>
          </a:p>
        </p:txBody>
      </p:sp>
      <p:sp>
        <p:nvSpPr>
          <p:cNvPr id="5" name="Footer Placeholder 4"/>
          <p:cNvSpPr>
            <a:spLocks noGrp="1"/>
          </p:cNvSpPr>
          <p:nvPr>
            <p:ph type="ftr" sz="quarter" idx="11"/>
          </p:nvPr>
        </p:nvSpPr>
        <p:spPr/>
        <p:txBody>
          <a:bodyPr/>
          <a:lstStyle/>
          <a:p>
            <a:r>
              <a:rPr lang="en-US" smtClean="0"/>
              <a:t>Dr. A. S. Luthra</a:t>
            </a:r>
            <a:endParaRPr lang="en-US"/>
          </a:p>
        </p:txBody>
      </p:sp>
      <p:sp>
        <p:nvSpPr>
          <p:cNvPr id="6" name="Header Placeholder 5"/>
          <p:cNvSpPr>
            <a:spLocks noGrp="1"/>
          </p:cNvSpPr>
          <p:nvPr>
            <p:ph type="hdr" sz="quarter" idx="12"/>
          </p:nvPr>
        </p:nvSpPr>
        <p:spPr/>
        <p:txBody>
          <a:bodyPr/>
          <a:lstStyle/>
          <a:p>
            <a:r>
              <a:rPr lang="en-US" smtClean="0"/>
              <a:t>The Meaning of Behavioral Expressions in Persons with Dementia (PwD)</a:t>
            </a:r>
            <a:endParaRPr lang="en-US"/>
          </a:p>
        </p:txBody>
      </p:sp>
      <p:sp>
        <p:nvSpPr>
          <p:cNvPr id="7" name="Date Placeholder 6"/>
          <p:cNvSpPr>
            <a:spLocks noGrp="1"/>
          </p:cNvSpPr>
          <p:nvPr>
            <p:ph type="dt" idx="13"/>
          </p:nvPr>
        </p:nvSpPr>
        <p:spPr/>
        <p:txBody>
          <a:bodyPr/>
          <a:lstStyle/>
          <a:p>
            <a:r>
              <a:rPr lang="en-US" smtClean="0"/>
              <a:t>5/22/2019</a:t>
            </a:r>
            <a:endParaRPr lang="en-US"/>
          </a:p>
        </p:txBody>
      </p:sp>
    </p:spTree>
    <p:extLst>
      <p:ext uri="{BB962C8B-B14F-4D97-AF65-F5344CB8AC3E}">
        <p14:creationId xmlns:p14="http://schemas.microsoft.com/office/powerpoint/2010/main" val="2973273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VIDEO</a:t>
            </a:r>
          </a:p>
          <a:p>
            <a:r>
              <a:rPr lang="en-US" baseline="0" dirty="0" smtClean="0"/>
              <a:t>Click the video ONCE to play it (a second click will stop it)</a:t>
            </a:r>
            <a:endParaRPr lang="en-US" baseline="0" dirty="0"/>
          </a:p>
        </p:txBody>
      </p:sp>
      <p:sp>
        <p:nvSpPr>
          <p:cNvPr id="4" name="Slide Number Placeholder 3"/>
          <p:cNvSpPr>
            <a:spLocks noGrp="1"/>
          </p:cNvSpPr>
          <p:nvPr>
            <p:ph type="sldNum" sz="quarter" idx="10"/>
          </p:nvPr>
        </p:nvSpPr>
        <p:spPr/>
        <p:txBody>
          <a:bodyPr/>
          <a:lstStyle/>
          <a:p>
            <a:fld id="{E299F027-DED2-4070-9645-681DA5095638}" type="slidenum">
              <a:rPr lang="en-US" smtClean="0"/>
              <a:t>10</a:t>
            </a:fld>
            <a:endParaRPr lang="en-US"/>
          </a:p>
        </p:txBody>
      </p:sp>
      <p:sp>
        <p:nvSpPr>
          <p:cNvPr id="5" name="Footer Placeholder 4"/>
          <p:cNvSpPr>
            <a:spLocks noGrp="1"/>
          </p:cNvSpPr>
          <p:nvPr>
            <p:ph type="ftr" sz="quarter" idx="11"/>
          </p:nvPr>
        </p:nvSpPr>
        <p:spPr/>
        <p:txBody>
          <a:bodyPr/>
          <a:lstStyle/>
          <a:p>
            <a:r>
              <a:rPr lang="en-US" smtClean="0"/>
              <a:t>Dr. A. S. Luthra</a:t>
            </a:r>
            <a:endParaRPr lang="en-US"/>
          </a:p>
        </p:txBody>
      </p:sp>
      <p:sp>
        <p:nvSpPr>
          <p:cNvPr id="6" name="Header Placeholder 5"/>
          <p:cNvSpPr>
            <a:spLocks noGrp="1"/>
          </p:cNvSpPr>
          <p:nvPr>
            <p:ph type="hdr" sz="quarter" idx="12"/>
          </p:nvPr>
        </p:nvSpPr>
        <p:spPr/>
        <p:txBody>
          <a:bodyPr/>
          <a:lstStyle/>
          <a:p>
            <a:r>
              <a:rPr lang="en-US" smtClean="0"/>
              <a:t>The Meaning of Behavioral Expressions in Persons with Dementia (PwD)</a:t>
            </a:r>
            <a:endParaRPr lang="en-US"/>
          </a:p>
        </p:txBody>
      </p:sp>
      <p:sp>
        <p:nvSpPr>
          <p:cNvPr id="7" name="Date Placeholder 6"/>
          <p:cNvSpPr>
            <a:spLocks noGrp="1"/>
          </p:cNvSpPr>
          <p:nvPr>
            <p:ph type="dt" idx="13"/>
          </p:nvPr>
        </p:nvSpPr>
        <p:spPr/>
        <p:txBody>
          <a:bodyPr/>
          <a:lstStyle/>
          <a:p>
            <a:r>
              <a:rPr lang="en-US" smtClean="0"/>
              <a:t>5/22/2019</a:t>
            </a:r>
            <a:endParaRPr lang="en-US"/>
          </a:p>
        </p:txBody>
      </p:sp>
    </p:spTree>
    <p:extLst>
      <p:ext uri="{BB962C8B-B14F-4D97-AF65-F5344CB8AC3E}">
        <p14:creationId xmlns:p14="http://schemas.microsoft.com/office/powerpoint/2010/main" val="2973273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 name="Slide Number Placeholder 2"/>
          <p:cNvSpPr>
            <a:spLocks noGrp="1"/>
          </p:cNvSpPr>
          <p:nvPr>
            <p:ph type="sldNum" sz="quarter" idx="10"/>
          </p:nvPr>
        </p:nvSpPr>
        <p:spPr/>
        <p:txBody>
          <a:bodyPr/>
          <a:lstStyle>
            <a:lvl1pPr algn="r">
              <a:defRPr/>
            </a:lvl1pPr>
          </a:lstStyle>
          <a:p>
            <a:fld id="{800A0DDF-9B95-4961-8F3C-303932E2D10A}"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Slide Number Placeholder 7"/>
          <p:cNvSpPr>
            <a:spLocks noGrp="1"/>
          </p:cNvSpPr>
          <p:nvPr>
            <p:ph type="sldNum" sz="quarter" idx="10"/>
          </p:nvPr>
        </p:nvSpPr>
        <p:spPr/>
        <p:txBody>
          <a:bodyPr/>
          <a:lstStyle/>
          <a:p>
            <a:fld id="{800A0DDF-9B95-4961-8F3C-303932E2D10A}"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Slide Number Placeholder 7"/>
          <p:cNvSpPr>
            <a:spLocks noGrp="1"/>
          </p:cNvSpPr>
          <p:nvPr>
            <p:ph type="sldNum" sz="quarter" idx="10"/>
          </p:nvPr>
        </p:nvSpPr>
        <p:spPr/>
        <p:txBody>
          <a:bodyPr/>
          <a:lstStyle/>
          <a:p>
            <a:fld id="{800A0DDF-9B95-4961-8F3C-303932E2D10A}"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Slide Number Placeholder 1"/>
          <p:cNvSpPr>
            <a:spLocks noGrp="1"/>
          </p:cNvSpPr>
          <p:nvPr>
            <p:ph type="sldNum" sz="quarter" idx="10"/>
          </p:nvPr>
        </p:nvSpPr>
        <p:spPr/>
        <p:txBody>
          <a:bodyPr/>
          <a:lstStyle/>
          <a:p>
            <a:fld id="{800A0DDF-9B95-4961-8F3C-303932E2D10A}"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2" name="Slide Number Placeholder 1"/>
          <p:cNvSpPr>
            <a:spLocks noGrp="1"/>
          </p:cNvSpPr>
          <p:nvPr>
            <p:ph type="sldNum" sz="quarter" idx="10"/>
          </p:nvPr>
        </p:nvSpPr>
        <p:spPr/>
        <p:txBody>
          <a:bodyPr/>
          <a:lstStyle/>
          <a:p>
            <a:fld id="{800A0DDF-9B95-4961-8F3C-303932E2D10A}" type="slidenum">
              <a:rPr lang="en-US" smtClean="0"/>
              <a:pPr/>
              <a:t>‹#›</a:t>
            </a:fld>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Slide Number Placeholder 1"/>
          <p:cNvSpPr>
            <a:spLocks noGrp="1"/>
          </p:cNvSpPr>
          <p:nvPr>
            <p:ph type="sldNum" sz="quarter" idx="10"/>
          </p:nvPr>
        </p:nvSpPr>
        <p:spPr/>
        <p:txBody>
          <a:bodyPr/>
          <a:lstStyle/>
          <a:p>
            <a:fld id="{800A0DDF-9B95-4961-8F3C-303932E2D10A}" type="slidenum">
              <a:rPr lang="en-US" smtClean="0"/>
              <a:pPr/>
              <a:t>‹#›</a:t>
            </a:fld>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9"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 name="Slide Number Placeholder 1"/>
          <p:cNvSpPr>
            <a:spLocks noGrp="1"/>
          </p:cNvSpPr>
          <p:nvPr>
            <p:ph type="sldNum" sz="quarter" idx="10"/>
          </p:nvPr>
        </p:nvSpPr>
        <p:spPr/>
        <p:txBody>
          <a:bodyPr/>
          <a:lstStyle/>
          <a:p>
            <a:fld id="{800A0DDF-9B95-4961-8F3C-303932E2D10A}" type="slidenum">
              <a:rPr lang="en-US" smtClean="0"/>
              <a:pPr/>
              <a:t>‹#›</a:t>
            </a:fld>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00A0DDF-9B95-4961-8F3C-303932E2D10A}"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00A0DDF-9B95-4961-8F3C-303932E2D10A}"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Slide Number Placeholder 1"/>
          <p:cNvSpPr>
            <a:spLocks noGrp="1"/>
          </p:cNvSpPr>
          <p:nvPr>
            <p:ph type="sldNum" sz="quarter" idx="10"/>
          </p:nvPr>
        </p:nvSpPr>
        <p:spPr/>
        <p:txBody>
          <a:bodyPr/>
          <a:lstStyle/>
          <a:p>
            <a:fld id="{800A0DDF-9B95-4961-8F3C-303932E2D10A}" type="slidenum">
              <a:rPr lang="en-US" smtClean="0"/>
              <a:pPr/>
              <a:t>‹#›</a:t>
            </a:fld>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26" name="Text Placeholder 25"/>
          <p:cNvSpPr>
            <a:spLocks noGrp="1"/>
          </p:cNvSpPr>
          <p:nvPr>
            <p:ph type="body" sz="half" idx="2"/>
          </p:nvPr>
        </p:nvSpPr>
        <p:spPr>
          <a:xfrm>
            <a:off x="381000" y="5533219"/>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00A0DDF-9B95-4961-8F3C-303932E2D10A}"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4"/>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5" name="Slide Number Placeholder 4"/>
          <p:cNvSpPr>
            <a:spLocks noGrp="1"/>
          </p:cNvSpPr>
          <p:nvPr>
            <p:ph type="sldNum" sz="quarter" idx="4"/>
          </p:nvPr>
        </p:nvSpPr>
        <p:spPr>
          <a:xfrm>
            <a:off x="8229600" y="152400"/>
            <a:ext cx="762000" cy="244475"/>
          </a:xfrm>
          <a:prstGeom prst="rect">
            <a:avLst/>
          </a:prstGeom>
        </p:spPr>
        <p:txBody>
          <a:bodyPr vert="horz"/>
          <a:lstStyle>
            <a:lvl1pPr algn="r" eaLnBrk="1" latinLnBrk="0" hangingPunct="1">
              <a:defRPr kumimoji="0" sz="1200">
                <a:solidFill>
                  <a:schemeClr val="tx1"/>
                </a:solidFill>
                <a:latin typeface="Aharoni" panose="02010803020104030203" pitchFamily="2" charset="-79"/>
                <a:cs typeface="Aharoni" panose="02010803020104030203" pitchFamily="2" charset="-79"/>
              </a:defRPr>
            </a:lvl1pPr>
          </a:lstStyle>
          <a:p>
            <a:fld id="{800A0DDF-9B95-4961-8F3C-303932E2D10A}"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0.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3.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76201"/>
            <a:ext cx="8686800" cy="685800"/>
          </a:xfrm>
        </p:spPr>
        <p:txBody>
          <a:bodyPr>
            <a:normAutofit/>
          </a:bodyPr>
          <a:lstStyle/>
          <a:p>
            <a:pPr algn="ctr"/>
            <a:r>
              <a:rPr lang="en-US" sz="1600" dirty="0" smtClean="0">
                <a:latin typeface="Arial" panose="020B0604020202020204" pitchFamily="34" charset="0"/>
                <a:cs typeface="Arial" panose="020B0604020202020204" pitchFamily="34" charset="0"/>
              </a:rPr>
              <a:t>Section # 12 </a:t>
            </a:r>
            <a:r>
              <a:rPr lang="en-US" sz="1600" dirty="0">
                <a:latin typeface="Arial" panose="020B0604020202020204" pitchFamily="34" charset="0"/>
                <a:cs typeface="Arial" panose="020B0604020202020204" pitchFamily="34" charset="0"/>
              </a:rPr>
              <a:t>. Based in Impairment of Emotional Regulatory </a:t>
            </a:r>
            <a:r>
              <a:rPr lang="en-US" sz="1600" dirty="0" smtClean="0">
                <a:latin typeface="Arial" panose="020B0604020202020204" pitchFamily="34" charset="0"/>
                <a:cs typeface="Arial" panose="020B0604020202020204" pitchFamily="34" charset="0"/>
              </a:rPr>
              <a:t>Circuits.</a:t>
            </a:r>
          </a:p>
          <a:p>
            <a:pPr algn="ctr"/>
            <a:r>
              <a:rPr lang="en-US" sz="1600" dirty="0" smtClean="0">
                <a:latin typeface="Arial" panose="020B0604020202020204" pitchFamily="34" charset="0"/>
                <a:cs typeface="Arial" panose="020B0604020202020204" pitchFamily="34" charset="0"/>
              </a:rPr>
              <a:t>Vocal Expressions. </a:t>
            </a:r>
            <a:endParaRPr lang="en-US" sz="16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0"/>
          </p:nvPr>
        </p:nvSpPr>
        <p:spPr/>
        <p:txBody>
          <a:bodyPr/>
          <a:lstStyle/>
          <a:p>
            <a:fld id="{800A0DDF-9B95-4961-8F3C-303932E2D10A}" type="slidenum">
              <a:rPr lang="en-US" smtClean="0"/>
              <a:pPr/>
              <a:t>1</a:t>
            </a:fld>
            <a:endParaRPr lang="en-US" dirty="0"/>
          </a:p>
        </p:txBody>
      </p:sp>
    </p:spTree>
    <p:extLst>
      <p:ext uri="{BB962C8B-B14F-4D97-AF65-F5344CB8AC3E}">
        <p14:creationId xmlns:p14="http://schemas.microsoft.com/office/powerpoint/2010/main" val="600826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49620" y="304800"/>
            <a:ext cx="8686800" cy="68580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CA" b="1" dirty="0" err="1" smtClean="0">
                <a:solidFill>
                  <a:schemeClr val="tx1"/>
                </a:solidFill>
                <a:latin typeface="Bookman Old Style" panose="02050604050505020204" pitchFamily="18" charset="0"/>
              </a:rPr>
              <a:t>LuBAIR</a:t>
            </a:r>
            <a:r>
              <a:rPr lang="en-CA" b="1" dirty="0" smtClean="0">
                <a:solidFill>
                  <a:schemeClr val="tx1"/>
                </a:solidFill>
                <a:latin typeface="Bookman Old Style" panose="02050604050505020204" pitchFamily="18" charset="0"/>
              </a:rPr>
              <a:t>™ Inventory</a:t>
            </a:r>
            <a:endParaRPr lang="en-US" b="1"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256474872"/>
              </p:ext>
            </p:extLst>
          </p:nvPr>
        </p:nvGraphicFramePr>
        <p:xfrm>
          <a:off x="914400" y="2514600"/>
          <a:ext cx="7086600" cy="685800"/>
        </p:xfrm>
        <a:graphic>
          <a:graphicData uri="http://schemas.openxmlformats.org/drawingml/2006/table">
            <a:tbl>
              <a:tblPr firstRow="1" firstCol="1" bandRow="1"/>
              <a:tblGrid>
                <a:gridCol w="7086600">
                  <a:extLst>
                    <a:ext uri="{9D8B030D-6E8A-4147-A177-3AD203B41FA5}">
                      <a16:colId xmlns:a16="http://schemas.microsoft.com/office/drawing/2014/main" val="20000"/>
                    </a:ext>
                  </a:extLst>
                </a:gridCol>
              </a:tblGrid>
              <a:tr h="685800">
                <a:tc>
                  <a:txBody>
                    <a:bodyPr/>
                    <a:lstStyle/>
                    <a:p>
                      <a:pPr marL="0" marR="0" algn="l">
                        <a:lnSpc>
                          <a:spcPct val="115000"/>
                        </a:lnSpc>
                        <a:spcBef>
                          <a:spcPts val="0"/>
                        </a:spcBef>
                        <a:spcAft>
                          <a:spcPts val="0"/>
                        </a:spcAft>
                      </a:pPr>
                      <a:r>
                        <a:rPr lang="en-CA" sz="2000" b="1" dirty="0">
                          <a:effectLst/>
                          <a:latin typeface="Arial"/>
                          <a:ea typeface="Calibri"/>
                          <a:cs typeface="Times New Roman"/>
                        </a:rPr>
                        <a:t>2. TALKING LOUD AND FAST, MANIC-LIKE BEHAVIOR</a:t>
                      </a:r>
                      <a:endParaRPr lang="en-US" sz="2000" dirty="0">
                        <a:effectLst/>
                        <a:latin typeface="Calibri"/>
                        <a:ea typeface="Calibri"/>
                        <a:cs typeface="Times New Roman"/>
                      </a:endParaRPr>
                    </a:p>
                  </a:txBody>
                  <a:tcPr marL="68580" marR="68580" marT="0" marB="0" anchor="ctr">
                    <a:lnL>
                      <a:noFill/>
                    </a:lnL>
                    <a:lnR>
                      <a:noFill/>
                    </a:lnR>
                    <a:lnT>
                      <a:noFill/>
                    </a:lnT>
                    <a:lnB>
                      <a:noFill/>
                    </a:lnB>
                    <a:solidFill>
                      <a:srgbClr val="FFFF6D"/>
                    </a:solidFill>
                  </a:tcPr>
                </a:tc>
                <a:extLst>
                  <a:ext uri="{0D108BD9-81ED-4DB2-BD59-A6C34878D82A}">
                    <a16:rowId xmlns:a16="http://schemas.microsoft.com/office/drawing/2014/main" val="10000"/>
                  </a:ext>
                </a:extLst>
              </a:tr>
            </a:tbl>
          </a:graphicData>
        </a:graphic>
      </p:graphicFrame>
      <p:pic>
        <p:nvPicPr>
          <p:cNvPr id="7" name="ExKCcndqK5c.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08666" y="3352800"/>
            <a:ext cx="5926667" cy="3333750"/>
          </a:xfrm>
          <a:prstGeom prst="rect">
            <a:avLst/>
          </a:prstGeom>
        </p:spPr>
      </p:pic>
      <p:sp>
        <p:nvSpPr>
          <p:cNvPr id="12" name="Rectangle 11"/>
          <p:cNvSpPr/>
          <p:nvPr/>
        </p:nvSpPr>
        <p:spPr>
          <a:xfrm>
            <a:off x="7521685" y="5975969"/>
            <a:ext cx="1608667" cy="861774"/>
          </a:xfrm>
          <a:prstGeom prst="rect">
            <a:avLst/>
          </a:prstGeom>
        </p:spPr>
        <p:txBody>
          <a:bodyPr wrap="square">
            <a:spAutoFit/>
          </a:bodyPr>
          <a:lstStyle/>
          <a:p>
            <a:r>
              <a:rPr lang="en-US" sz="1400" dirty="0" smtClean="0"/>
              <a:t>Full video found at </a:t>
            </a:r>
            <a:r>
              <a:rPr lang="en-US" sz="1200" dirty="0"/>
              <a:t>https://www.youtube.com/watch?v=ExKCcndqK5c</a:t>
            </a:r>
          </a:p>
        </p:txBody>
      </p:sp>
      <p:sp>
        <p:nvSpPr>
          <p:cNvPr id="8" name="Content Placeholder 2"/>
          <p:cNvSpPr txBox="1">
            <a:spLocks/>
          </p:cNvSpPr>
          <p:nvPr/>
        </p:nvSpPr>
        <p:spPr>
          <a:xfrm>
            <a:off x="0" y="1143000"/>
            <a:ext cx="9144000" cy="990600"/>
          </a:xfrm>
          <a:prstGeom prst="rect">
            <a:avLst/>
          </a:prstGeom>
          <a:ln>
            <a:noFill/>
          </a:ln>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lvl="0" indent="0" algn="ctr">
              <a:buNone/>
            </a:pP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Based </a:t>
            </a:r>
            <a:r>
              <a:rPr lang="en-CA" sz="2800" dirty="0">
                <a:ln>
                  <a:solidFill>
                    <a:schemeClr val="tx1"/>
                  </a:solidFill>
                </a:ln>
                <a:solidFill>
                  <a:srgbClr val="FFFF6D"/>
                </a:solidFill>
                <a:latin typeface="Aharoni" panose="02010803020104030203" pitchFamily="2" charset="-79"/>
                <a:cs typeface="Aharoni" panose="02010803020104030203" pitchFamily="2" charset="-79"/>
              </a:rPr>
              <a:t>in </a:t>
            </a: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Impairment of </a:t>
            </a:r>
            <a:r>
              <a:rPr lang="en-CA" sz="2800" dirty="0">
                <a:ln>
                  <a:solidFill>
                    <a:schemeClr val="tx1"/>
                  </a:solidFill>
                </a:ln>
                <a:solidFill>
                  <a:srgbClr val="FFFF6D"/>
                </a:solidFill>
                <a:latin typeface="Aharoni" panose="02010803020104030203" pitchFamily="2" charset="-79"/>
                <a:cs typeface="Aharoni" panose="02010803020104030203" pitchFamily="2" charset="-79"/>
              </a:rPr>
              <a:t>Emotional Regulatory </a:t>
            </a: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Circuits</a:t>
            </a:r>
          </a:p>
          <a:p>
            <a:pPr marL="0" lvl="0" indent="0" algn="ctr">
              <a:buNone/>
            </a:pPr>
            <a:r>
              <a:rPr lang="en-CA" u="sng" dirty="0" smtClean="0">
                <a:ln>
                  <a:solidFill>
                    <a:schemeClr val="tx1"/>
                  </a:solidFill>
                </a:ln>
                <a:solidFill>
                  <a:srgbClr val="FFFF6D"/>
                </a:solidFill>
                <a:latin typeface="Aharoni" panose="02010803020104030203" pitchFamily="2" charset="-79"/>
                <a:cs typeface="Aharoni" panose="02010803020104030203" pitchFamily="2" charset="-79"/>
              </a:rPr>
              <a:t>Vocal Expressions</a:t>
            </a:r>
            <a:endParaRPr lang="en-CA" u="sng" dirty="0">
              <a:ln>
                <a:solidFill>
                  <a:schemeClr val="tx1"/>
                </a:solidFill>
              </a:ln>
              <a:solidFill>
                <a:srgbClr val="FF781D"/>
              </a:solidFill>
              <a:latin typeface="Aharoni" panose="02010803020104030203" pitchFamily="2" charset="-79"/>
              <a:cs typeface="Aharoni" panose="02010803020104030203" pitchFamily="2" charset="-79"/>
            </a:endParaRPr>
          </a:p>
        </p:txBody>
      </p:sp>
      <p:sp>
        <p:nvSpPr>
          <p:cNvPr id="5" name="Slide Number Placeholder 4"/>
          <p:cNvSpPr>
            <a:spLocks noGrp="1"/>
          </p:cNvSpPr>
          <p:nvPr>
            <p:ph type="sldNum" sz="quarter" idx="10"/>
          </p:nvPr>
        </p:nvSpPr>
        <p:spPr/>
        <p:txBody>
          <a:bodyPr/>
          <a:lstStyle/>
          <a:p>
            <a:fld id="{800A0DDF-9B95-4961-8F3C-303932E2D10A}" type="slidenum">
              <a:rPr lang="en-US" smtClean="0"/>
              <a:pPr/>
              <a:t>10</a:t>
            </a:fld>
            <a:endParaRPr lang="en-US" dirty="0"/>
          </a:p>
        </p:txBody>
      </p:sp>
    </p:spTree>
    <p:extLst>
      <p:ext uri="{BB962C8B-B14F-4D97-AF65-F5344CB8AC3E}">
        <p14:creationId xmlns:p14="http://schemas.microsoft.com/office/powerpoint/2010/main" val="1384735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49620" y="304800"/>
            <a:ext cx="8686800" cy="68580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CA" b="1" dirty="0" err="1" smtClean="0">
                <a:solidFill>
                  <a:schemeClr val="tx1"/>
                </a:solidFill>
                <a:latin typeface="Bookman Old Style" panose="02050604050505020204" pitchFamily="18" charset="0"/>
              </a:rPr>
              <a:t>LuBAIR</a:t>
            </a:r>
            <a:r>
              <a:rPr lang="en-CA" b="1" dirty="0" smtClean="0">
                <a:solidFill>
                  <a:schemeClr val="tx1"/>
                </a:solidFill>
                <a:latin typeface="Bookman Old Style" panose="02050604050505020204" pitchFamily="18" charset="0"/>
              </a:rPr>
              <a:t>™ Inventory</a:t>
            </a:r>
            <a:endParaRPr lang="en-US" b="1"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880924840"/>
              </p:ext>
            </p:extLst>
          </p:nvPr>
        </p:nvGraphicFramePr>
        <p:xfrm>
          <a:off x="990600" y="2514600"/>
          <a:ext cx="7086600" cy="685800"/>
        </p:xfrm>
        <a:graphic>
          <a:graphicData uri="http://schemas.openxmlformats.org/drawingml/2006/table">
            <a:tbl>
              <a:tblPr firstRow="1" firstCol="1" bandRow="1"/>
              <a:tblGrid>
                <a:gridCol w="7086600">
                  <a:extLst>
                    <a:ext uri="{9D8B030D-6E8A-4147-A177-3AD203B41FA5}">
                      <a16:colId xmlns:a16="http://schemas.microsoft.com/office/drawing/2014/main" val="20000"/>
                    </a:ext>
                  </a:extLst>
                </a:gridCol>
              </a:tblGrid>
              <a:tr h="685800">
                <a:tc>
                  <a:txBody>
                    <a:bodyPr/>
                    <a:lstStyle/>
                    <a:p>
                      <a:pPr marL="0" marR="0" algn="l">
                        <a:lnSpc>
                          <a:spcPct val="115000"/>
                        </a:lnSpc>
                        <a:spcBef>
                          <a:spcPts val="0"/>
                        </a:spcBef>
                        <a:spcAft>
                          <a:spcPts val="0"/>
                        </a:spcAft>
                      </a:pPr>
                      <a:r>
                        <a:rPr lang="en-CA" sz="2000" b="1" dirty="0">
                          <a:effectLst/>
                          <a:latin typeface="Arial"/>
                          <a:ea typeface="Calibri"/>
                          <a:cs typeface="Times New Roman"/>
                        </a:rPr>
                        <a:t>3. YELLING AND SCREAMING TO GET THINGS DONE</a:t>
                      </a:r>
                      <a:endParaRPr lang="en-US" sz="2000" dirty="0">
                        <a:effectLst/>
                        <a:latin typeface="Calibri"/>
                        <a:ea typeface="Calibri"/>
                        <a:cs typeface="Times New Roman"/>
                      </a:endParaRPr>
                    </a:p>
                  </a:txBody>
                  <a:tcPr marL="68580" marR="68580" marT="0" marB="0" anchor="ctr">
                    <a:lnL>
                      <a:noFill/>
                    </a:lnL>
                    <a:lnR>
                      <a:noFill/>
                    </a:lnR>
                    <a:lnT>
                      <a:noFill/>
                    </a:lnT>
                    <a:lnB>
                      <a:noFill/>
                    </a:lnB>
                    <a:solidFill>
                      <a:srgbClr val="F1FAB8"/>
                    </a:solid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0928" y="3343997"/>
            <a:ext cx="4962144" cy="3413501"/>
          </a:xfrm>
          <a:prstGeom prst="rect">
            <a:avLst/>
          </a:prstGeom>
        </p:spPr>
      </p:pic>
      <p:sp>
        <p:nvSpPr>
          <p:cNvPr id="7" name="Content Placeholder 2"/>
          <p:cNvSpPr txBox="1">
            <a:spLocks/>
          </p:cNvSpPr>
          <p:nvPr/>
        </p:nvSpPr>
        <p:spPr>
          <a:xfrm>
            <a:off x="0" y="1143000"/>
            <a:ext cx="9144000" cy="990600"/>
          </a:xfrm>
          <a:prstGeom prst="rect">
            <a:avLst/>
          </a:prstGeom>
          <a:ln>
            <a:noFill/>
          </a:ln>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lvl="0" indent="0" algn="ctr">
              <a:buNone/>
            </a:pP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Based </a:t>
            </a:r>
            <a:r>
              <a:rPr lang="en-CA" sz="2800" dirty="0">
                <a:ln>
                  <a:solidFill>
                    <a:schemeClr val="tx1"/>
                  </a:solidFill>
                </a:ln>
                <a:solidFill>
                  <a:srgbClr val="FFFF6D"/>
                </a:solidFill>
                <a:latin typeface="Aharoni" panose="02010803020104030203" pitchFamily="2" charset="-79"/>
                <a:cs typeface="Aharoni" panose="02010803020104030203" pitchFamily="2" charset="-79"/>
              </a:rPr>
              <a:t>in </a:t>
            </a: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Impairment of </a:t>
            </a:r>
            <a:r>
              <a:rPr lang="en-CA" sz="2800" dirty="0">
                <a:ln>
                  <a:solidFill>
                    <a:schemeClr val="tx1"/>
                  </a:solidFill>
                </a:ln>
                <a:solidFill>
                  <a:srgbClr val="FFFF6D"/>
                </a:solidFill>
                <a:latin typeface="Aharoni" panose="02010803020104030203" pitchFamily="2" charset="-79"/>
                <a:cs typeface="Aharoni" panose="02010803020104030203" pitchFamily="2" charset="-79"/>
              </a:rPr>
              <a:t>Emotional Regulatory </a:t>
            </a: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Circuits</a:t>
            </a:r>
          </a:p>
          <a:p>
            <a:pPr marL="0" lvl="0" indent="0" algn="ctr">
              <a:buNone/>
            </a:pPr>
            <a:r>
              <a:rPr lang="en-CA" u="sng" dirty="0" smtClean="0">
                <a:ln>
                  <a:solidFill>
                    <a:schemeClr val="tx1"/>
                  </a:solidFill>
                </a:ln>
                <a:solidFill>
                  <a:srgbClr val="FFFF6D"/>
                </a:solidFill>
                <a:latin typeface="Aharoni" panose="02010803020104030203" pitchFamily="2" charset="-79"/>
                <a:cs typeface="Aharoni" panose="02010803020104030203" pitchFamily="2" charset="-79"/>
              </a:rPr>
              <a:t>Vocal Expressions</a:t>
            </a:r>
            <a:endParaRPr lang="en-CA" u="sng" dirty="0">
              <a:ln>
                <a:solidFill>
                  <a:schemeClr val="tx1"/>
                </a:solidFill>
              </a:ln>
              <a:solidFill>
                <a:srgbClr val="FF781D"/>
              </a:solidFill>
              <a:latin typeface="Aharoni" panose="02010803020104030203" pitchFamily="2" charset="-79"/>
              <a:cs typeface="Aharoni" panose="02010803020104030203" pitchFamily="2" charset="-79"/>
            </a:endParaRPr>
          </a:p>
        </p:txBody>
      </p:sp>
      <p:sp>
        <p:nvSpPr>
          <p:cNvPr id="8" name="Slide Number Placeholder 7"/>
          <p:cNvSpPr>
            <a:spLocks noGrp="1"/>
          </p:cNvSpPr>
          <p:nvPr>
            <p:ph type="sldNum" sz="quarter" idx="10"/>
          </p:nvPr>
        </p:nvSpPr>
        <p:spPr/>
        <p:txBody>
          <a:bodyPr/>
          <a:lstStyle/>
          <a:p>
            <a:fld id="{800A0DDF-9B95-4961-8F3C-303932E2D10A}" type="slidenum">
              <a:rPr lang="en-US" smtClean="0"/>
              <a:pPr/>
              <a:t>11</a:t>
            </a:fld>
            <a:endParaRPr lang="en-US" dirty="0"/>
          </a:p>
        </p:txBody>
      </p:sp>
    </p:spTree>
    <p:extLst>
      <p:ext uri="{BB962C8B-B14F-4D97-AF65-F5344CB8AC3E}">
        <p14:creationId xmlns:p14="http://schemas.microsoft.com/office/powerpoint/2010/main" val="4039503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49620" y="304800"/>
            <a:ext cx="8686800" cy="68580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CA" b="1" dirty="0" err="1" smtClean="0">
                <a:solidFill>
                  <a:schemeClr val="tx1"/>
                </a:solidFill>
                <a:latin typeface="Bookman Old Style" panose="02050604050505020204" pitchFamily="18" charset="0"/>
              </a:rPr>
              <a:t>LuBAIR</a:t>
            </a:r>
            <a:r>
              <a:rPr lang="en-CA" b="1" dirty="0" smtClean="0">
                <a:solidFill>
                  <a:schemeClr val="tx1"/>
                </a:solidFill>
                <a:latin typeface="Bookman Old Style" panose="02050604050505020204" pitchFamily="18" charset="0"/>
              </a:rPr>
              <a:t>™ Inventory</a:t>
            </a:r>
            <a:endParaRPr lang="en-US" b="1"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845386139"/>
              </p:ext>
            </p:extLst>
          </p:nvPr>
        </p:nvGraphicFramePr>
        <p:xfrm>
          <a:off x="1028700" y="2514600"/>
          <a:ext cx="7086600" cy="701040"/>
        </p:xfrm>
        <a:graphic>
          <a:graphicData uri="http://schemas.openxmlformats.org/drawingml/2006/table">
            <a:tbl>
              <a:tblPr firstRow="1" firstCol="1" bandRow="1"/>
              <a:tblGrid>
                <a:gridCol w="7086600">
                  <a:extLst>
                    <a:ext uri="{9D8B030D-6E8A-4147-A177-3AD203B41FA5}">
                      <a16:colId xmlns:a16="http://schemas.microsoft.com/office/drawing/2014/main" val="20000"/>
                    </a:ext>
                  </a:extLst>
                </a:gridCol>
              </a:tblGrid>
              <a:tr h="685800">
                <a:tc>
                  <a:txBody>
                    <a:bodyPr/>
                    <a:lstStyle/>
                    <a:p>
                      <a:pPr marL="0" marR="0" algn="l">
                        <a:lnSpc>
                          <a:spcPct val="115000"/>
                        </a:lnSpc>
                        <a:spcBef>
                          <a:spcPts val="0"/>
                        </a:spcBef>
                        <a:spcAft>
                          <a:spcPts val="0"/>
                        </a:spcAft>
                      </a:pPr>
                      <a:r>
                        <a:rPr lang="en-CA" sz="2000" b="1" dirty="0">
                          <a:effectLst/>
                          <a:latin typeface="Arial"/>
                          <a:ea typeface="Calibri"/>
                          <a:cs typeface="Times New Roman"/>
                        </a:rPr>
                        <a:t>4. RATTLING BED RAILS/TABLE TOPS, PERISTENT CALLING OUT FOR STAFF/FAMILY </a:t>
                      </a:r>
                      <a:endParaRPr lang="en-US" sz="2000" dirty="0">
                        <a:effectLst/>
                        <a:latin typeface="Calibri"/>
                        <a:ea typeface="Calibri"/>
                        <a:cs typeface="Times New Roman"/>
                      </a:endParaRPr>
                    </a:p>
                  </a:txBody>
                  <a:tcPr marL="68580" marR="68580" marT="0" marB="0" anchor="ctr">
                    <a:lnL>
                      <a:noFill/>
                    </a:lnL>
                    <a:lnR>
                      <a:noFill/>
                    </a:lnR>
                    <a:lnT>
                      <a:noFill/>
                    </a:lnT>
                    <a:lnB>
                      <a:noFill/>
                    </a:lnB>
                    <a:solidFill>
                      <a:srgbClr val="FFFF6D"/>
                    </a:solidFill>
                  </a:tcPr>
                </a:tc>
                <a:extLst>
                  <a:ext uri="{0D108BD9-81ED-4DB2-BD59-A6C34878D82A}">
                    <a16:rowId xmlns:a16="http://schemas.microsoft.com/office/drawing/2014/main" val="10000"/>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8520" y="3352800"/>
            <a:ext cx="3429000" cy="3429000"/>
          </a:xfrm>
          <a:prstGeom prst="rect">
            <a:avLst/>
          </a:prstGeom>
        </p:spPr>
      </p:pic>
      <p:sp>
        <p:nvSpPr>
          <p:cNvPr id="8" name="Content Placeholder 2"/>
          <p:cNvSpPr txBox="1">
            <a:spLocks/>
          </p:cNvSpPr>
          <p:nvPr/>
        </p:nvSpPr>
        <p:spPr>
          <a:xfrm>
            <a:off x="0" y="1143000"/>
            <a:ext cx="9144000" cy="990600"/>
          </a:xfrm>
          <a:prstGeom prst="rect">
            <a:avLst/>
          </a:prstGeom>
          <a:ln>
            <a:noFill/>
          </a:ln>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lvl="0" indent="0" algn="ctr">
              <a:buNone/>
            </a:pP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Based </a:t>
            </a:r>
            <a:r>
              <a:rPr lang="en-CA" sz="2800" dirty="0">
                <a:ln>
                  <a:solidFill>
                    <a:schemeClr val="tx1"/>
                  </a:solidFill>
                </a:ln>
                <a:solidFill>
                  <a:srgbClr val="FFFF6D"/>
                </a:solidFill>
                <a:latin typeface="Aharoni" panose="02010803020104030203" pitchFamily="2" charset="-79"/>
                <a:cs typeface="Aharoni" panose="02010803020104030203" pitchFamily="2" charset="-79"/>
              </a:rPr>
              <a:t>in </a:t>
            </a: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Impairment of </a:t>
            </a:r>
            <a:r>
              <a:rPr lang="en-CA" sz="2800" dirty="0">
                <a:ln>
                  <a:solidFill>
                    <a:schemeClr val="tx1"/>
                  </a:solidFill>
                </a:ln>
                <a:solidFill>
                  <a:srgbClr val="FFFF6D"/>
                </a:solidFill>
                <a:latin typeface="Aharoni" panose="02010803020104030203" pitchFamily="2" charset="-79"/>
                <a:cs typeface="Aharoni" panose="02010803020104030203" pitchFamily="2" charset="-79"/>
              </a:rPr>
              <a:t>Emotional Regulatory </a:t>
            </a: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Circuits</a:t>
            </a:r>
          </a:p>
          <a:p>
            <a:pPr marL="0" lvl="0" indent="0" algn="ctr">
              <a:buNone/>
            </a:pPr>
            <a:r>
              <a:rPr lang="en-CA" u="sng" dirty="0" smtClean="0">
                <a:ln>
                  <a:solidFill>
                    <a:schemeClr val="tx1"/>
                  </a:solidFill>
                </a:ln>
                <a:solidFill>
                  <a:srgbClr val="FFFF6D"/>
                </a:solidFill>
                <a:latin typeface="Aharoni" panose="02010803020104030203" pitchFamily="2" charset="-79"/>
                <a:cs typeface="Aharoni" panose="02010803020104030203" pitchFamily="2" charset="-79"/>
              </a:rPr>
              <a:t>Vocal Expressions</a:t>
            </a:r>
            <a:endParaRPr lang="en-CA" u="sng" dirty="0">
              <a:ln>
                <a:solidFill>
                  <a:schemeClr val="tx1"/>
                </a:solidFill>
              </a:ln>
              <a:solidFill>
                <a:srgbClr val="FF781D"/>
              </a:solidFill>
              <a:latin typeface="Aharoni" panose="02010803020104030203" pitchFamily="2" charset="-79"/>
              <a:cs typeface="Aharoni" panose="02010803020104030203" pitchFamily="2" charset="-79"/>
            </a:endParaRPr>
          </a:p>
        </p:txBody>
      </p:sp>
      <p:sp>
        <p:nvSpPr>
          <p:cNvPr id="4" name="Slide Number Placeholder 3"/>
          <p:cNvSpPr>
            <a:spLocks noGrp="1"/>
          </p:cNvSpPr>
          <p:nvPr>
            <p:ph type="sldNum" sz="quarter" idx="10"/>
          </p:nvPr>
        </p:nvSpPr>
        <p:spPr/>
        <p:txBody>
          <a:bodyPr/>
          <a:lstStyle/>
          <a:p>
            <a:fld id="{800A0DDF-9B95-4961-8F3C-303932E2D10A}" type="slidenum">
              <a:rPr lang="en-US" smtClean="0"/>
              <a:pPr/>
              <a:t>12</a:t>
            </a:fld>
            <a:endParaRPr lang="en-US" dirty="0"/>
          </a:p>
        </p:txBody>
      </p:sp>
    </p:spTree>
    <p:extLst>
      <p:ext uri="{BB962C8B-B14F-4D97-AF65-F5344CB8AC3E}">
        <p14:creationId xmlns:p14="http://schemas.microsoft.com/office/powerpoint/2010/main" val="151863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49620" y="304800"/>
            <a:ext cx="8686800" cy="68580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CA" b="1" dirty="0" err="1" smtClean="0">
                <a:solidFill>
                  <a:schemeClr val="tx1"/>
                </a:solidFill>
                <a:latin typeface="Bookman Old Style" panose="02050604050505020204" pitchFamily="18" charset="0"/>
              </a:rPr>
              <a:t>LuBAIR</a:t>
            </a:r>
            <a:r>
              <a:rPr lang="en-CA" b="1" dirty="0" smtClean="0">
                <a:solidFill>
                  <a:schemeClr val="tx1"/>
                </a:solidFill>
                <a:latin typeface="Bookman Old Style" panose="02050604050505020204" pitchFamily="18" charset="0"/>
              </a:rPr>
              <a:t>™ Inventory</a:t>
            </a:r>
            <a:endParaRPr lang="en-US" b="1"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917673"/>
              </p:ext>
            </p:extLst>
          </p:nvPr>
        </p:nvGraphicFramePr>
        <p:xfrm>
          <a:off x="990600" y="2514600"/>
          <a:ext cx="7162800" cy="685800"/>
        </p:xfrm>
        <a:graphic>
          <a:graphicData uri="http://schemas.openxmlformats.org/drawingml/2006/table">
            <a:tbl>
              <a:tblPr firstRow="1" firstCol="1" bandRow="1"/>
              <a:tblGrid>
                <a:gridCol w="7162800">
                  <a:extLst>
                    <a:ext uri="{9D8B030D-6E8A-4147-A177-3AD203B41FA5}">
                      <a16:colId xmlns:a16="http://schemas.microsoft.com/office/drawing/2014/main" val="20000"/>
                    </a:ext>
                  </a:extLst>
                </a:gridCol>
              </a:tblGrid>
              <a:tr h="685800">
                <a:tc>
                  <a:txBody>
                    <a:bodyPr/>
                    <a:lstStyle/>
                    <a:p>
                      <a:pPr marL="0" marR="0" algn="l">
                        <a:lnSpc>
                          <a:spcPct val="115000"/>
                        </a:lnSpc>
                        <a:spcBef>
                          <a:spcPts val="0"/>
                        </a:spcBef>
                        <a:spcAft>
                          <a:spcPts val="0"/>
                        </a:spcAft>
                      </a:pPr>
                      <a:r>
                        <a:rPr lang="en-CA" sz="2000" b="1" dirty="0">
                          <a:effectLst/>
                          <a:latin typeface="Arial"/>
                          <a:ea typeface="Calibri"/>
                          <a:cs typeface="Times New Roman"/>
                        </a:rPr>
                        <a:t>5. UTTERING NOISES OR MAKING REPETITIVE SOUNDS</a:t>
                      </a:r>
                      <a:endParaRPr lang="en-US" sz="2000" dirty="0">
                        <a:effectLst/>
                        <a:latin typeface="Calibri"/>
                        <a:ea typeface="Calibri"/>
                        <a:cs typeface="Times New Roman"/>
                      </a:endParaRPr>
                    </a:p>
                  </a:txBody>
                  <a:tcPr marL="68580" marR="68580" marT="0" marB="0" anchor="ctr">
                    <a:lnL>
                      <a:noFill/>
                    </a:lnL>
                    <a:lnR>
                      <a:noFill/>
                    </a:lnR>
                    <a:lnT>
                      <a:noFill/>
                    </a:lnT>
                    <a:lnB>
                      <a:noFill/>
                    </a:lnB>
                    <a:solidFill>
                      <a:srgbClr val="F1FAB8"/>
                    </a:solidFill>
                  </a:tcPr>
                </a:tc>
                <a:extLst>
                  <a:ext uri="{0D108BD9-81ED-4DB2-BD59-A6C34878D82A}">
                    <a16:rowId xmlns:a16="http://schemas.microsoft.com/office/drawing/2014/main" val="10000"/>
                  </a:ext>
                </a:extLst>
              </a:tr>
            </a:tbl>
          </a:graphicData>
        </a:graphic>
      </p:graphicFrame>
      <p:pic>
        <p:nvPicPr>
          <p:cNvPr id="11" name="u5QMeQpkPhA (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58954" y="3562572"/>
            <a:ext cx="3268132" cy="3268132"/>
          </a:xfrm>
          <a:prstGeom prst="rect">
            <a:avLst/>
          </a:prstGeom>
        </p:spPr>
      </p:pic>
      <p:sp>
        <p:nvSpPr>
          <p:cNvPr id="7" name="Content Placeholder 2"/>
          <p:cNvSpPr txBox="1">
            <a:spLocks/>
          </p:cNvSpPr>
          <p:nvPr/>
        </p:nvSpPr>
        <p:spPr>
          <a:xfrm>
            <a:off x="0" y="1143000"/>
            <a:ext cx="9144000" cy="990600"/>
          </a:xfrm>
          <a:prstGeom prst="rect">
            <a:avLst/>
          </a:prstGeom>
          <a:ln>
            <a:noFill/>
          </a:ln>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lvl="0" indent="0" algn="ctr">
              <a:buNone/>
            </a:pP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Based </a:t>
            </a:r>
            <a:r>
              <a:rPr lang="en-CA" sz="2800" dirty="0">
                <a:ln>
                  <a:solidFill>
                    <a:schemeClr val="tx1"/>
                  </a:solidFill>
                </a:ln>
                <a:solidFill>
                  <a:srgbClr val="FFFF6D"/>
                </a:solidFill>
                <a:latin typeface="Aharoni" panose="02010803020104030203" pitchFamily="2" charset="-79"/>
                <a:cs typeface="Aharoni" panose="02010803020104030203" pitchFamily="2" charset="-79"/>
              </a:rPr>
              <a:t>in </a:t>
            </a: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Impairment of </a:t>
            </a:r>
            <a:r>
              <a:rPr lang="en-CA" sz="2800" dirty="0">
                <a:ln>
                  <a:solidFill>
                    <a:schemeClr val="tx1"/>
                  </a:solidFill>
                </a:ln>
                <a:solidFill>
                  <a:srgbClr val="FFFF6D"/>
                </a:solidFill>
                <a:latin typeface="Aharoni" panose="02010803020104030203" pitchFamily="2" charset="-79"/>
                <a:cs typeface="Aharoni" panose="02010803020104030203" pitchFamily="2" charset="-79"/>
              </a:rPr>
              <a:t>Emotional Regulatory </a:t>
            </a: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Circuits</a:t>
            </a:r>
          </a:p>
          <a:p>
            <a:pPr marL="0" lvl="0" indent="0" algn="ctr">
              <a:buNone/>
            </a:pPr>
            <a:r>
              <a:rPr lang="en-CA" u="sng" dirty="0" smtClean="0">
                <a:ln>
                  <a:solidFill>
                    <a:schemeClr val="tx1"/>
                  </a:solidFill>
                </a:ln>
                <a:solidFill>
                  <a:srgbClr val="FFFF6D"/>
                </a:solidFill>
                <a:latin typeface="Aharoni" panose="02010803020104030203" pitchFamily="2" charset="-79"/>
                <a:cs typeface="Aharoni" panose="02010803020104030203" pitchFamily="2" charset="-79"/>
              </a:rPr>
              <a:t>Vocal Expressions</a:t>
            </a:r>
            <a:endParaRPr lang="en-CA" u="sng" dirty="0">
              <a:ln>
                <a:solidFill>
                  <a:schemeClr val="tx1"/>
                </a:solidFill>
              </a:ln>
              <a:solidFill>
                <a:srgbClr val="FF781D"/>
              </a:solidFill>
              <a:latin typeface="Aharoni" panose="02010803020104030203" pitchFamily="2" charset="-79"/>
              <a:cs typeface="Aharoni" panose="02010803020104030203" pitchFamily="2" charset="-79"/>
            </a:endParaRPr>
          </a:p>
        </p:txBody>
      </p:sp>
      <p:sp>
        <p:nvSpPr>
          <p:cNvPr id="5" name="Slide Number Placeholder 4"/>
          <p:cNvSpPr>
            <a:spLocks noGrp="1"/>
          </p:cNvSpPr>
          <p:nvPr>
            <p:ph type="sldNum" sz="quarter" idx="10"/>
          </p:nvPr>
        </p:nvSpPr>
        <p:spPr/>
        <p:txBody>
          <a:bodyPr/>
          <a:lstStyle/>
          <a:p>
            <a:fld id="{800A0DDF-9B95-4961-8F3C-303932E2D10A}" type="slidenum">
              <a:rPr lang="en-US" smtClean="0"/>
              <a:pPr/>
              <a:t>13</a:t>
            </a:fld>
            <a:endParaRPr lang="en-US" dirty="0"/>
          </a:p>
        </p:txBody>
      </p:sp>
    </p:spTree>
    <p:extLst>
      <p:ext uri="{BB962C8B-B14F-4D97-AF65-F5344CB8AC3E}">
        <p14:creationId xmlns:p14="http://schemas.microsoft.com/office/powerpoint/2010/main" val="3536803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058"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49620" y="304800"/>
            <a:ext cx="8686800" cy="68580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CA" b="1" dirty="0" err="1" smtClean="0">
                <a:solidFill>
                  <a:schemeClr val="tx1"/>
                </a:solidFill>
                <a:latin typeface="Bookman Old Style" panose="02050604050505020204" pitchFamily="18" charset="0"/>
              </a:rPr>
              <a:t>LuBAIR</a:t>
            </a:r>
            <a:r>
              <a:rPr lang="en-CA" b="1" dirty="0" smtClean="0">
                <a:solidFill>
                  <a:schemeClr val="tx1"/>
                </a:solidFill>
                <a:latin typeface="Bookman Old Style" panose="02050604050505020204" pitchFamily="18" charset="0"/>
              </a:rPr>
              <a:t>™ Inventory</a:t>
            </a:r>
            <a:endParaRPr lang="en-US" b="1" dirty="0">
              <a:solidFill>
                <a:schemeClr val="tx1"/>
              </a:solidFill>
            </a:endParaRPr>
          </a:p>
        </p:txBody>
      </p:sp>
      <p:sp>
        <p:nvSpPr>
          <p:cNvPr id="6" name="Content Placeholder 2"/>
          <p:cNvSpPr txBox="1">
            <a:spLocks/>
          </p:cNvSpPr>
          <p:nvPr/>
        </p:nvSpPr>
        <p:spPr>
          <a:xfrm>
            <a:off x="0" y="1143000"/>
            <a:ext cx="9144000" cy="990600"/>
          </a:xfrm>
          <a:prstGeom prst="rect">
            <a:avLst/>
          </a:prstGeom>
          <a:ln>
            <a:noFill/>
          </a:ln>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lvl="0" indent="0" algn="ctr">
              <a:buNone/>
            </a:pP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Based </a:t>
            </a:r>
            <a:r>
              <a:rPr lang="en-CA" sz="2800" dirty="0">
                <a:ln>
                  <a:solidFill>
                    <a:schemeClr val="tx1"/>
                  </a:solidFill>
                </a:ln>
                <a:solidFill>
                  <a:srgbClr val="FFFF6D"/>
                </a:solidFill>
                <a:latin typeface="Aharoni" panose="02010803020104030203" pitchFamily="2" charset="-79"/>
                <a:cs typeface="Aharoni" panose="02010803020104030203" pitchFamily="2" charset="-79"/>
              </a:rPr>
              <a:t>in </a:t>
            </a: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Impairment of </a:t>
            </a:r>
            <a:r>
              <a:rPr lang="en-CA" sz="2800" dirty="0">
                <a:ln>
                  <a:solidFill>
                    <a:schemeClr val="tx1"/>
                  </a:solidFill>
                </a:ln>
                <a:solidFill>
                  <a:srgbClr val="FFFF6D"/>
                </a:solidFill>
                <a:latin typeface="Aharoni" panose="02010803020104030203" pitchFamily="2" charset="-79"/>
                <a:cs typeface="Aharoni" panose="02010803020104030203" pitchFamily="2" charset="-79"/>
              </a:rPr>
              <a:t>Emotional Regulatory </a:t>
            </a: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Circuits</a:t>
            </a:r>
          </a:p>
          <a:p>
            <a:pPr marL="0" lvl="0" indent="0" algn="ctr">
              <a:buNone/>
            </a:pPr>
            <a:r>
              <a:rPr lang="en-CA" u="sng" dirty="0" smtClean="0">
                <a:ln>
                  <a:solidFill>
                    <a:schemeClr val="tx1"/>
                  </a:solidFill>
                </a:ln>
                <a:solidFill>
                  <a:srgbClr val="FFFF6D"/>
                </a:solidFill>
                <a:latin typeface="Aharoni" panose="02010803020104030203" pitchFamily="2" charset="-79"/>
                <a:cs typeface="Aharoni" panose="02010803020104030203" pitchFamily="2" charset="-79"/>
              </a:rPr>
              <a:t>Vocal Expressions</a:t>
            </a:r>
            <a:endParaRPr lang="en-CA" u="sng" dirty="0">
              <a:ln>
                <a:solidFill>
                  <a:schemeClr val="tx1"/>
                </a:solidFill>
              </a:ln>
              <a:solidFill>
                <a:srgbClr val="FF781D"/>
              </a:solidFill>
              <a:latin typeface="Aharoni" panose="02010803020104030203" pitchFamily="2" charset="-79"/>
              <a:cs typeface="Aharoni" panose="02010803020104030203" pitchFamily="2" charset="-79"/>
            </a:endParaRPr>
          </a:p>
        </p:txBody>
      </p:sp>
      <p:sp>
        <p:nvSpPr>
          <p:cNvPr id="8" name="Rectangle 7"/>
          <p:cNvSpPr/>
          <p:nvPr/>
        </p:nvSpPr>
        <p:spPr>
          <a:xfrm>
            <a:off x="370490" y="2819400"/>
            <a:ext cx="8403020" cy="3194721"/>
          </a:xfrm>
          <a:prstGeom prst="rect">
            <a:avLst/>
          </a:prstGeom>
        </p:spPr>
        <p:txBody>
          <a:bodyPr wrap="square">
            <a:spAutoFit/>
          </a:bodyPr>
          <a:lstStyle/>
          <a:p>
            <a:pPr algn="ctr">
              <a:lnSpc>
                <a:spcPct val="160000"/>
              </a:lnSpc>
            </a:pPr>
            <a:r>
              <a:rPr lang="en-CA" sz="4000" u="sng" dirty="0" smtClean="0">
                <a:latin typeface="Arial Rounded MT Bold" panose="020F0704030504030204" pitchFamily="34" charset="0"/>
              </a:rPr>
              <a:t>Purpose of Expressions</a:t>
            </a:r>
          </a:p>
          <a:p>
            <a:pPr algn="ctr">
              <a:lnSpc>
                <a:spcPct val="160000"/>
              </a:lnSpc>
            </a:pPr>
            <a:endParaRPr lang="en-CA" sz="1400" u="sng" dirty="0" smtClean="0">
              <a:latin typeface="Arial Rounded MT Bold" panose="020F0704030504030204" pitchFamily="34" charset="0"/>
            </a:endParaRPr>
          </a:p>
          <a:p>
            <a:pPr algn="ctr">
              <a:lnSpc>
                <a:spcPct val="160000"/>
              </a:lnSpc>
            </a:pPr>
            <a:r>
              <a:rPr lang="en-CA" sz="3600" dirty="0" smtClean="0">
                <a:latin typeface="Arial Rounded MT Bold" panose="020F0704030504030204" pitchFamily="34" charset="0"/>
              </a:rPr>
              <a:t>‘Out-of-proportion’ emotional responses</a:t>
            </a:r>
            <a:endParaRPr lang="en-CA" sz="3600" b="1" u="sng" dirty="0" smtClean="0">
              <a:latin typeface="Arial Rounded MT Bold" panose="020F0704030504030204" pitchFamily="34" charset="0"/>
            </a:endParaRPr>
          </a:p>
        </p:txBody>
      </p:sp>
      <p:sp>
        <p:nvSpPr>
          <p:cNvPr id="9" name="Slide Number Placeholder 8"/>
          <p:cNvSpPr>
            <a:spLocks noGrp="1"/>
          </p:cNvSpPr>
          <p:nvPr>
            <p:ph type="sldNum" sz="quarter" idx="10"/>
          </p:nvPr>
        </p:nvSpPr>
        <p:spPr/>
        <p:txBody>
          <a:bodyPr/>
          <a:lstStyle/>
          <a:p>
            <a:fld id="{800A0DDF-9B95-4961-8F3C-303932E2D10A}" type="slidenum">
              <a:rPr lang="en-US" smtClean="0"/>
              <a:pPr/>
              <a:t>14</a:t>
            </a:fld>
            <a:endParaRPr lang="en-US" dirty="0"/>
          </a:p>
        </p:txBody>
      </p:sp>
    </p:spTree>
    <p:extLst>
      <p:ext uri="{BB962C8B-B14F-4D97-AF65-F5344CB8AC3E}">
        <p14:creationId xmlns:p14="http://schemas.microsoft.com/office/powerpoint/2010/main" val="3472663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49620" y="304800"/>
            <a:ext cx="8686800" cy="68580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CA" b="1" dirty="0" err="1" smtClean="0">
                <a:solidFill>
                  <a:schemeClr val="tx1"/>
                </a:solidFill>
                <a:latin typeface="Bookman Old Style" panose="02050604050505020204" pitchFamily="18" charset="0"/>
              </a:rPr>
              <a:t>LuBAIR</a:t>
            </a:r>
            <a:r>
              <a:rPr lang="en-CA" b="1" dirty="0" smtClean="0">
                <a:solidFill>
                  <a:schemeClr val="tx1"/>
                </a:solidFill>
                <a:latin typeface="Bookman Old Style" panose="02050604050505020204" pitchFamily="18" charset="0"/>
              </a:rPr>
              <a:t>™ Inventory</a:t>
            </a:r>
            <a:endParaRPr lang="en-US" b="1" dirty="0">
              <a:solidFill>
                <a:schemeClr val="tx1"/>
              </a:solidFill>
            </a:endParaRPr>
          </a:p>
        </p:txBody>
      </p:sp>
      <p:sp>
        <p:nvSpPr>
          <p:cNvPr id="6" name="Content Placeholder 2"/>
          <p:cNvSpPr txBox="1">
            <a:spLocks/>
          </p:cNvSpPr>
          <p:nvPr/>
        </p:nvSpPr>
        <p:spPr>
          <a:xfrm>
            <a:off x="0" y="1143000"/>
            <a:ext cx="9144000" cy="990600"/>
          </a:xfrm>
          <a:prstGeom prst="rect">
            <a:avLst/>
          </a:prstGeom>
          <a:ln>
            <a:noFill/>
          </a:ln>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lvl="0" indent="0" algn="ctr">
              <a:buNone/>
            </a:pP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Based </a:t>
            </a:r>
            <a:r>
              <a:rPr lang="en-CA" sz="2800" dirty="0">
                <a:ln>
                  <a:solidFill>
                    <a:schemeClr val="tx1"/>
                  </a:solidFill>
                </a:ln>
                <a:solidFill>
                  <a:srgbClr val="FFFF6D"/>
                </a:solidFill>
                <a:latin typeface="Aharoni" panose="02010803020104030203" pitchFamily="2" charset="-79"/>
                <a:cs typeface="Aharoni" panose="02010803020104030203" pitchFamily="2" charset="-79"/>
              </a:rPr>
              <a:t>in </a:t>
            </a: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Impairment of </a:t>
            </a:r>
            <a:r>
              <a:rPr lang="en-CA" sz="2800" dirty="0">
                <a:ln>
                  <a:solidFill>
                    <a:schemeClr val="tx1"/>
                  </a:solidFill>
                </a:ln>
                <a:solidFill>
                  <a:srgbClr val="FFFF6D"/>
                </a:solidFill>
                <a:latin typeface="Aharoni" panose="02010803020104030203" pitchFamily="2" charset="-79"/>
                <a:cs typeface="Aharoni" panose="02010803020104030203" pitchFamily="2" charset="-79"/>
              </a:rPr>
              <a:t>Emotional Regulatory </a:t>
            </a: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Circuits</a:t>
            </a:r>
          </a:p>
          <a:p>
            <a:pPr marL="0" lvl="0" indent="0" algn="ctr">
              <a:buNone/>
            </a:pPr>
            <a:r>
              <a:rPr lang="en-CA" u="sng" dirty="0" smtClean="0">
                <a:ln>
                  <a:solidFill>
                    <a:schemeClr val="tx1"/>
                  </a:solidFill>
                </a:ln>
                <a:solidFill>
                  <a:srgbClr val="FFFF6D"/>
                </a:solidFill>
                <a:latin typeface="Aharoni" panose="02010803020104030203" pitchFamily="2" charset="-79"/>
                <a:cs typeface="Aharoni" panose="02010803020104030203" pitchFamily="2" charset="-79"/>
              </a:rPr>
              <a:t>Vocal Expressions</a:t>
            </a:r>
            <a:endParaRPr lang="en-CA" u="sng" dirty="0">
              <a:ln>
                <a:solidFill>
                  <a:schemeClr val="tx1"/>
                </a:solidFill>
              </a:ln>
              <a:solidFill>
                <a:srgbClr val="FF781D"/>
              </a:solidFill>
              <a:latin typeface="Aharoni" panose="02010803020104030203" pitchFamily="2" charset="-79"/>
              <a:cs typeface="Aharoni" panose="02010803020104030203" pitchFamily="2" charset="-79"/>
            </a:endParaRPr>
          </a:p>
        </p:txBody>
      </p:sp>
      <p:sp>
        <p:nvSpPr>
          <p:cNvPr id="8" name="Rectangle 7"/>
          <p:cNvSpPr/>
          <p:nvPr/>
        </p:nvSpPr>
        <p:spPr>
          <a:xfrm>
            <a:off x="419100" y="2819400"/>
            <a:ext cx="8305800" cy="3145476"/>
          </a:xfrm>
          <a:prstGeom prst="rect">
            <a:avLst/>
          </a:prstGeom>
        </p:spPr>
        <p:txBody>
          <a:bodyPr wrap="square">
            <a:spAutoFit/>
          </a:bodyPr>
          <a:lstStyle/>
          <a:p>
            <a:pPr algn="ctr">
              <a:lnSpc>
                <a:spcPct val="160000"/>
              </a:lnSpc>
            </a:pPr>
            <a:r>
              <a:rPr lang="en-CA" sz="4000" u="sng" dirty="0" smtClean="0">
                <a:latin typeface="Arial Rounded MT Bold" panose="020F0704030504030204" pitchFamily="34" charset="0"/>
              </a:rPr>
              <a:t>Meaning of Expressions </a:t>
            </a:r>
            <a:r>
              <a:rPr lang="en-CA" sz="2000" u="sng" dirty="0" smtClean="0">
                <a:latin typeface="Arial Rounded MT Bold" panose="020F0704030504030204" pitchFamily="34" charset="0"/>
              </a:rPr>
              <a:t>(Based in Anger)</a:t>
            </a:r>
            <a:endParaRPr lang="en-CA" sz="4000" u="sng" dirty="0" smtClean="0">
              <a:latin typeface="Arial Rounded MT Bold" panose="020F0704030504030204" pitchFamily="34" charset="0"/>
            </a:endParaRPr>
          </a:p>
          <a:p>
            <a:pPr algn="ctr">
              <a:lnSpc>
                <a:spcPct val="160000"/>
              </a:lnSpc>
            </a:pPr>
            <a:endParaRPr lang="en-CA" sz="1200" u="sng" dirty="0" smtClean="0">
              <a:latin typeface="Arial Rounded MT Bold" panose="020F0704030504030204" pitchFamily="34" charset="0"/>
            </a:endParaRPr>
          </a:p>
          <a:p>
            <a:pPr algn="ctr">
              <a:lnSpc>
                <a:spcPct val="160000"/>
              </a:lnSpc>
            </a:pPr>
            <a:r>
              <a:rPr lang="en-CA" sz="3600" dirty="0" smtClean="0">
                <a:latin typeface="Arial Rounded MT Bold" panose="020F0704030504030204" pitchFamily="34" charset="0"/>
              </a:rPr>
              <a:t>“Please appreciate that I am in a defensive mode”</a:t>
            </a:r>
            <a:endParaRPr lang="en-CA" sz="3600" b="1" u="sng" dirty="0">
              <a:latin typeface="Arial Rounded MT Bold" panose="020F0704030504030204" pitchFamily="34" charset="0"/>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0" b="97732" l="0" r="100000"/>
                    </a14:imgEffect>
                  </a14:imgLayer>
                </a14:imgProps>
              </a:ext>
              <a:ext uri="{28A0092B-C50C-407E-A947-70E740481C1C}">
                <a14:useLocalDpi xmlns:a14="http://schemas.microsoft.com/office/drawing/2010/main" val="0"/>
              </a:ext>
            </a:extLst>
          </a:blip>
          <a:stretch>
            <a:fillRect/>
          </a:stretch>
        </p:blipFill>
        <p:spPr>
          <a:xfrm>
            <a:off x="7067219" y="5321218"/>
            <a:ext cx="1869201" cy="1441276"/>
          </a:xfrm>
          <a:prstGeom prst="rect">
            <a:avLst/>
          </a:prstGeom>
        </p:spPr>
      </p:pic>
      <p:sp>
        <p:nvSpPr>
          <p:cNvPr id="10" name="Slide Number Placeholder 9"/>
          <p:cNvSpPr>
            <a:spLocks noGrp="1"/>
          </p:cNvSpPr>
          <p:nvPr>
            <p:ph type="sldNum" sz="quarter" idx="10"/>
          </p:nvPr>
        </p:nvSpPr>
        <p:spPr/>
        <p:txBody>
          <a:bodyPr/>
          <a:lstStyle/>
          <a:p>
            <a:fld id="{800A0DDF-9B95-4961-8F3C-303932E2D10A}" type="slidenum">
              <a:rPr lang="en-US" smtClean="0"/>
              <a:pPr/>
              <a:t>15</a:t>
            </a:fld>
            <a:endParaRPr lang="en-US" dirty="0"/>
          </a:p>
        </p:txBody>
      </p:sp>
    </p:spTree>
    <p:extLst>
      <p:ext uri="{BB962C8B-B14F-4D97-AF65-F5344CB8AC3E}">
        <p14:creationId xmlns:p14="http://schemas.microsoft.com/office/powerpoint/2010/main" val="3683750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49620" y="304800"/>
            <a:ext cx="8686800" cy="68580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CA" b="1" dirty="0" err="1" smtClean="0">
                <a:solidFill>
                  <a:schemeClr val="tx1"/>
                </a:solidFill>
                <a:latin typeface="Bookman Old Style" panose="02050604050505020204" pitchFamily="18" charset="0"/>
              </a:rPr>
              <a:t>LuBAIR</a:t>
            </a:r>
            <a:r>
              <a:rPr lang="en-CA" b="1" dirty="0" smtClean="0">
                <a:solidFill>
                  <a:schemeClr val="tx1"/>
                </a:solidFill>
                <a:latin typeface="Bookman Old Style" panose="02050604050505020204" pitchFamily="18" charset="0"/>
              </a:rPr>
              <a:t>™ Inventory</a:t>
            </a:r>
            <a:endParaRPr lang="en-US" b="1" dirty="0">
              <a:solidFill>
                <a:schemeClr val="tx1"/>
              </a:solidFill>
            </a:endParaRPr>
          </a:p>
        </p:txBody>
      </p:sp>
      <p:sp>
        <p:nvSpPr>
          <p:cNvPr id="6" name="Content Placeholder 2"/>
          <p:cNvSpPr txBox="1">
            <a:spLocks/>
          </p:cNvSpPr>
          <p:nvPr/>
        </p:nvSpPr>
        <p:spPr>
          <a:xfrm>
            <a:off x="0" y="1143000"/>
            <a:ext cx="9144000" cy="990600"/>
          </a:xfrm>
          <a:prstGeom prst="rect">
            <a:avLst/>
          </a:prstGeom>
          <a:ln>
            <a:noFill/>
          </a:ln>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lvl="0" indent="0" algn="ctr">
              <a:buNone/>
            </a:pP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Based </a:t>
            </a:r>
            <a:r>
              <a:rPr lang="en-CA" sz="2800" dirty="0">
                <a:ln>
                  <a:solidFill>
                    <a:schemeClr val="tx1"/>
                  </a:solidFill>
                </a:ln>
                <a:solidFill>
                  <a:srgbClr val="FFFF6D"/>
                </a:solidFill>
                <a:latin typeface="Aharoni" panose="02010803020104030203" pitchFamily="2" charset="-79"/>
                <a:cs typeface="Aharoni" panose="02010803020104030203" pitchFamily="2" charset="-79"/>
              </a:rPr>
              <a:t>in </a:t>
            </a: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Impairment of </a:t>
            </a:r>
            <a:r>
              <a:rPr lang="en-CA" sz="2800" dirty="0">
                <a:ln>
                  <a:solidFill>
                    <a:schemeClr val="tx1"/>
                  </a:solidFill>
                </a:ln>
                <a:solidFill>
                  <a:srgbClr val="FFFF6D"/>
                </a:solidFill>
                <a:latin typeface="Aharoni" panose="02010803020104030203" pitchFamily="2" charset="-79"/>
                <a:cs typeface="Aharoni" panose="02010803020104030203" pitchFamily="2" charset="-79"/>
              </a:rPr>
              <a:t>Emotional Regulatory </a:t>
            </a: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Circuits</a:t>
            </a:r>
          </a:p>
          <a:p>
            <a:pPr marL="0" lvl="0" indent="0" algn="ctr">
              <a:buNone/>
            </a:pPr>
            <a:r>
              <a:rPr lang="en-CA" u="sng" dirty="0" smtClean="0">
                <a:ln>
                  <a:solidFill>
                    <a:schemeClr val="tx1"/>
                  </a:solidFill>
                </a:ln>
                <a:solidFill>
                  <a:srgbClr val="FFFF6D"/>
                </a:solidFill>
                <a:latin typeface="Aharoni" panose="02010803020104030203" pitchFamily="2" charset="-79"/>
                <a:cs typeface="Aharoni" panose="02010803020104030203" pitchFamily="2" charset="-79"/>
              </a:rPr>
              <a:t>Vocal Expressions</a:t>
            </a:r>
            <a:endParaRPr lang="en-CA" u="sng" dirty="0">
              <a:ln>
                <a:solidFill>
                  <a:schemeClr val="tx1"/>
                </a:solidFill>
              </a:ln>
              <a:solidFill>
                <a:srgbClr val="FF781D"/>
              </a:solidFill>
              <a:latin typeface="Aharoni" panose="02010803020104030203" pitchFamily="2" charset="-79"/>
              <a:cs typeface="Aharoni" panose="02010803020104030203" pitchFamily="2" charset="-79"/>
            </a:endParaRPr>
          </a:p>
        </p:txBody>
      </p:sp>
      <p:sp>
        <p:nvSpPr>
          <p:cNvPr id="7" name="Rectangle 6"/>
          <p:cNvSpPr/>
          <p:nvPr/>
        </p:nvSpPr>
        <p:spPr>
          <a:xfrm>
            <a:off x="-1" y="2250484"/>
            <a:ext cx="9143999" cy="3871829"/>
          </a:xfrm>
          <a:prstGeom prst="rect">
            <a:avLst/>
          </a:prstGeom>
        </p:spPr>
        <p:txBody>
          <a:bodyPr wrap="square">
            <a:spAutoFit/>
          </a:bodyPr>
          <a:lstStyle/>
          <a:p>
            <a:pPr algn="ctr">
              <a:lnSpc>
                <a:spcPct val="160000"/>
              </a:lnSpc>
              <a:spcAft>
                <a:spcPts val="600"/>
              </a:spcAft>
            </a:pPr>
            <a:r>
              <a:rPr lang="en-CA" sz="3600" u="sng" dirty="0" smtClean="0">
                <a:latin typeface="Arial Rounded MT Bold" panose="020F0704030504030204" pitchFamily="34" charset="0"/>
              </a:rPr>
              <a:t>Approach to Care </a:t>
            </a:r>
            <a:r>
              <a:rPr lang="en-CA" sz="2000" u="sng" dirty="0" smtClean="0">
                <a:latin typeface="Arial Rounded MT Bold" panose="020F0704030504030204" pitchFamily="34" charset="0"/>
              </a:rPr>
              <a:t>(Based in Anger)</a:t>
            </a:r>
          </a:p>
          <a:p>
            <a:pPr marL="457200" indent="-457200">
              <a:lnSpc>
                <a:spcPct val="150000"/>
              </a:lnSpc>
              <a:spcAft>
                <a:spcPts val="600"/>
              </a:spcAft>
              <a:buFont typeface="Wingdings" panose="05000000000000000000" pitchFamily="2" charset="2"/>
              <a:buChar char="§"/>
            </a:pPr>
            <a:r>
              <a:rPr lang="en-US" sz="2800" dirty="0" smtClean="0">
                <a:latin typeface="Arial Rounded MT Bold" panose="020F0704030504030204" pitchFamily="34" charset="0"/>
              </a:rPr>
              <a:t>Do not personalize these responses</a:t>
            </a:r>
          </a:p>
          <a:p>
            <a:pPr marL="457200" indent="-457200">
              <a:lnSpc>
                <a:spcPct val="150000"/>
              </a:lnSpc>
              <a:spcAft>
                <a:spcPts val="600"/>
              </a:spcAft>
              <a:buFont typeface="Wingdings" panose="05000000000000000000" pitchFamily="2" charset="2"/>
              <a:buChar char="§"/>
            </a:pPr>
            <a:r>
              <a:rPr lang="en-US" sz="2800" dirty="0" smtClean="0">
                <a:latin typeface="Arial Rounded MT Bold" panose="020F0704030504030204" pitchFamily="34" charset="0"/>
              </a:rPr>
              <a:t>Understand </a:t>
            </a:r>
            <a:r>
              <a:rPr lang="en-US" sz="2800" dirty="0">
                <a:latin typeface="Arial Rounded MT Bold" panose="020F0704030504030204" pitchFamily="34" charset="0"/>
              </a:rPr>
              <a:t>the defensive nature of the </a:t>
            </a:r>
            <a:r>
              <a:rPr lang="en-US" sz="2800" dirty="0" smtClean="0">
                <a:latin typeface="Arial Rounded MT Bold" panose="020F0704030504030204" pitchFamily="34" charset="0"/>
              </a:rPr>
              <a:t>response</a:t>
            </a:r>
            <a:endParaRPr lang="en-US" sz="2800" dirty="0">
              <a:latin typeface="Arial Rounded MT Bold" panose="020F0704030504030204" pitchFamily="34" charset="0"/>
            </a:endParaRPr>
          </a:p>
          <a:p>
            <a:pPr marL="457200" indent="-457200">
              <a:lnSpc>
                <a:spcPct val="150000"/>
              </a:lnSpc>
              <a:spcAft>
                <a:spcPts val="600"/>
              </a:spcAft>
              <a:buFont typeface="Wingdings" panose="05000000000000000000" pitchFamily="2" charset="2"/>
              <a:buChar char="§"/>
            </a:pPr>
            <a:r>
              <a:rPr lang="en-US" sz="2800" dirty="0">
                <a:latin typeface="Arial Rounded MT Bold" panose="020F0704030504030204" pitchFamily="34" charset="0"/>
              </a:rPr>
              <a:t>Prevent further exposure to triggers </a:t>
            </a:r>
          </a:p>
          <a:p>
            <a:pPr marL="457200" indent="-457200">
              <a:lnSpc>
                <a:spcPct val="150000"/>
              </a:lnSpc>
              <a:spcAft>
                <a:spcPts val="600"/>
              </a:spcAft>
              <a:buFont typeface="Wingdings" panose="05000000000000000000" pitchFamily="2" charset="2"/>
              <a:buChar char="§"/>
            </a:pPr>
            <a:r>
              <a:rPr lang="en-US" sz="2800" dirty="0" smtClean="0">
                <a:latin typeface="Arial Rounded MT Bold" panose="020F0704030504030204" pitchFamily="34" charset="0"/>
              </a:rPr>
              <a:t>Use </a:t>
            </a:r>
            <a:r>
              <a:rPr lang="en-US" sz="2800" dirty="0">
                <a:latin typeface="Arial Rounded MT Bold" panose="020F0704030504030204" pitchFamily="34" charset="0"/>
              </a:rPr>
              <a:t>‘stop and go’ approach</a:t>
            </a:r>
          </a:p>
        </p:txBody>
      </p:sp>
      <p:sp>
        <p:nvSpPr>
          <p:cNvPr id="10" name="Slide Number Placeholder 9"/>
          <p:cNvSpPr>
            <a:spLocks noGrp="1"/>
          </p:cNvSpPr>
          <p:nvPr>
            <p:ph type="sldNum" sz="quarter" idx="10"/>
          </p:nvPr>
        </p:nvSpPr>
        <p:spPr/>
        <p:txBody>
          <a:bodyPr/>
          <a:lstStyle/>
          <a:p>
            <a:fld id="{800A0DDF-9B95-4961-8F3C-303932E2D10A}" type="slidenum">
              <a:rPr lang="en-US" smtClean="0"/>
              <a:pPr/>
              <a:t>16</a:t>
            </a:fld>
            <a:endParaRPr lang="en-US" dirty="0"/>
          </a:p>
        </p:txBody>
      </p:sp>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backgroundRemoval t="0" b="97732" l="0" r="100000"/>
                    </a14:imgEffect>
                  </a14:imgLayer>
                </a14:imgProps>
              </a:ext>
              <a:ext uri="{28A0092B-C50C-407E-A947-70E740481C1C}">
                <a14:useLocalDpi xmlns:a14="http://schemas.microsoft.com/office/drawing/2010/main" val="0"/>
              </a:ext>
            </a:extLst>
          </a:blip>
          <a:stretch>
            <a:fillRect/>
          </a:stretch>
        </p:blipFill>
        <p:spPr>
          <a:xfrm>
            <a:off x="7067219" y="5321218"/>
            <a:ext cx="1869201" cy="1441276"/>
          </a:xfrm>
          <a:prstGeom prst="rect">
            <a:avLst/>
          </a:prstGeom>
        </p:spPr>
      </p:pic>
    </p:spTree>
    <p:extLst>
      <p:ext uri="{BB962C8B-B14F-4D97-AF65-F5344CB8AC3E}">
        <p14:creationId xmlns:p14="http://schemas.microsoft.com/office/powerpoint/2010/main" val="1912819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49620" y="304800"/>
            <a:ext cx="8686800" cy="68580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CA" b="1" dirty="0" err="1" smtClean="0">
                <a:solidFill>
                  <a:schemeClr val="tx1"/>
                </a:solidFill>
                <a:latin typeface="Bookman Old Style" panose="02050604050505020204" pitchFamily="18" charset="0"/>
              </a:rPr>
              <a:t>LuBAIR</a:t>
            </a:r>
            <a:r>
              <a:rPr lang="en-CA" b="1" dirty="0" smtClean="0">
                <a:solidFill>
                  <a:schemeClr val="tx1"/>
                </a:solidFill>
                <a:latin typeface="Bookman Old Style" panose="02050604050505020204" pitchFamily="18" charset="0"/>
              </a:rPr>
              <a:t>™ Inventory</a:t>
            </a:r>
            <a:endParaRPr lang="en-US" b="1" dirty="0">
              <a:solidFill>
                <a:schemeClr val="tx1"/>
              </a:solidFill>
            </a:endParaRPr>
          </a:p>
        </p:txBody>
      </p:sp>
      <p:sp>
        <p:nvSpPr>
          <p:cNvPr id="6" name="Content Placeholder 2"/>
          <p:cNvSpPr txBox="1">
            <a:spLocks/>
          </p:cNvSpPr>
          <p:nvPr/>
        </p:nvSpPr>
        <p:spPr>
          <a:xfrm>
            <a:off x="0" y="1143000"/>
            <a:ext cx="9144000" cy="990600"/>
          </a:xfrm>
          <a:prstGeom prst="rect">
            <a:avLst/>
          </a:prstGeom>
          <a:ln>
            <a:noFill/>
          </a:ln>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lvl="0" indent="0" algn="ctr">
              <a:buNone/>
            </a:pP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Based </a:t>
            </a:r>
            <a:r>
              <a:rPr lang="en-CA" sz="2800" dirty="0">
                <a:ln>
                  <a:solidFill>
                    <a:schemeClr val="tx1"/>
                  </a:solidFill>
                </a:ln>
                <a:solidFill>
                  <a:srgbClr val="FFFF6D"/>
                </a:solidFill>
                <a:latin typeface="Aharoni" panose="02010803020104030203" pitchFamily="2" charset="-79"/>
                <a:cs typeface="Aharoni" panose="02010803020104030203" pitchFamily="2" charset="-79"/>
              </a:rPr>
              <a:t>in </a:t>
            </a: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Impairment of </a:t>
            </a:r>
            <a:r>
              <a:rPr lang="en-CA" sz="2800" dirty="0">
                <a:ln>
                  <a:solidFill>
                    <a:schemeClr val="tx1"/>
                  </a:solidFill>
                </a:ln>
                <a:solidFill>
                  <a:srgbClr val="FFFF6D"/>
                </a:solidFill>
                <a:latin typeface="Aharoni" panose="02010803020104030203" pitchFamily="2" charset="-79"/>
                <a:cs typeface="Aharoni" panose="02010803020104030203" pitchFamily="2" charset="-79"/>
              </a:rPr>
              <a:t>Emotional Regulatory </a:t>
            </a: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Circuits</a:t>
            </a:r>
          </a:p>
          <a:p>
            <a:pPr marL="0" lvl="0" indent="0" algn="ctr">
              <a:buNone/>
            </a:pPr>
            <a:r>
              <a:rPr lang="en-CA" u="sng" dirty="0" smtClean="0">
                <a:ln>
                  <a:solidFill>
                    <a:schemeClr val="tx1"/>
                  </a:solidFill>
                </a:ln>
                <a:solidFill>
                  <a:srgbClr val="FFFF6D"/>
                </a:solidFill>
                <a:latin typeface="Aharoni" panose="02010803020104030203" pitchFamily="2" charset="-79"/>
                <a:cs typeface="Aharoni" panose="02010803020104030203" pitchFamily="2" charset="-79"/>
              </a:rPr>
              <a:t>Vocal Expressions</a:t>
            </a:r>
            <a:endParaRPr lang="en-CA" u="sng" dirty="0">
              <a:ln>
                <a:solidFill>
                  <a:schemeClr val="tx1"/>
                </a:solidFill>
              </a:ln>
              <a:solidFill>
                <a:srgbClr val="FF781D"/>
              </a:solidFill>
              <a:latin typeface="Aharoni" panose="02010803020104030203" pitchFamily="2" charset="-79"/>
              <a:cs typeface="Aharoni" panose="02010803020104030203" pitchFamily="2" charset="-79"/>
            </a:endParaRPr>
          </a:p>
        </p:txBody>
      </p:sp>
      <p:sp>
        <p:nvSpPr>
          <p:cNvPr id="8" name="Rectangle 7"/>
          <p:cNvSpPr/>
          <p:nvPr/>
        </p:nvSpPr>
        <p:spPr>
          <a:xfrm>
            <a:off x="419100" y="2819400"/>
            <a:ext cx="8305800" cy="3145476"/>
          </a:xfrm>
          <a:prstGeom prst="rect">
            <a:avLst/>
          </a:prstGeom>
        </p:spPr>
        <p:txBody>
          <a:bodyPr wrap="square">
            <a:spAutoFit/>
          </a:bodyPr>
          <a:lstStyle/>
          <a:p>
            <a:pPr algn="ctr">
              <a:lnSpc>
                <a:spcPct val="160000"/>
              </a:lnSpc>
            </a:pPr>
            <a:r>
              <a:rPr lang="en-CA" sz="4000" u="sng" dirty="0" smtClean="0">
                <a:latin typeface="Arial Rounded MT Bold" panose="020F0704030504030204" pitchFamily="34" charset="0"/>
              </a:rPr>
              <a:t>Meaning of Expressions </a:t>
            </a:r>
            <a:r>
              <a:rPr lang="en-CA" sz="2000" u="sng" dirty="0" smtClean="0">
                <a:latin typeface="Arial Rounded MT Bold" panose="020F0704030504030204" pitchFamily="34" charset="0"/>
              </a:rPr>
              <a:t>(Based in Joy)</a:t>
            </a:r>
            <a:endParaRPr lang="en-CA" sz="4000" u="sng" dirty="0" smtClean="0">
              <a:latin typeface="Arial Rounded MT Bold" panose="020F0704030504030204" pitchFamily="34" charset="0"/>
            </a:endParaRPr>
          </a:p>
          <a:p>
            <a:pPr algn="ctr">
              <a:lnSpc>
                <a:spcPct val="160000"/>
              </a:lnSpc>
            </a:pPr>
            <a:endParaRPr lang="en-CA" sz="1200" u="sng" dirty="0" smtClean="0">
              <a:latin typeface="Arial Rounded MT Bold" panose="020F0704030504030204" pitchFamily="34" charset="0"/>
            </a:endParaRPr>
          </a:p>
          <a:p>
            <a:pPr algn="ctr">
              <a:lnSpc>
                <a:spcPct val="160000"/>
              </a:lnSpc>
            </a:pPr>
            <a:r>
              <a:rPr lang="en-CA" sz="3600" dirty="0" smtClean="0">
                <a:latin typeface="Arial Rounded MT Bold" panose="020F0704030504030204" pitchFamily="34" charset="0"/>
              </a:rPr>
              <a:t>“Please help me to control my emotions”</a:t>
            </a:r>
            <a:endParaRPr lang="en-CA" sz="3600" b="1" u="sng" dirty="0">
              <a:latin typeface="Arial Rounded MT Bold" panose="020F0704030504030204" pitchFamily="34" charset="0"/>
            </a:endParaRPr>
          </a:p>
        </p:txBody>
      </p:sp>
      <p:sp>
        <p:nvSpPr>
          <p:cNvPr id="4" name="Slide Number Placeholder 3"/>
          <p:cNvSpPr>
            <a:spLocks noGrp="1"/>
          </p:cNvSpPr>
          <p:nvPr>
            <p:ph type="sldNum" sz="quarter" idx="10"/>
          </p:nvPr>
        </p:nvSpPr>
        <p:spPr/>
        <p:txBody>
          <a:bodyPr/>
          <a:lstStyle/>
          <a:p>
            <a:fld id="{800A0DDF-9B95-4961-8F3C-303932E2D10A}" type="slidenum">
              <a:rPr lang="en-US" smtClean="0"/>
              <a:pPr/>
              <a:t>17</a:t>
            </a:fld>
            <a:endParaRPr lang="en-US" dirty="0"/>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0" b="95506" l="4026" r="100000"/>
                    </a14:imgEffect>
                  </a14:imgLayer>
                </a14:imgProps>
              </a:ext>
              <a:ext uri="{28A0092B-C50C-407E-A947-70E740481C1C}">
                <a14:useLocalDpi xmlns:a14="http://schemas.microsoft.com/office/drawing/2010/main" val="0"/>
              </a:ext>
            </a:extLst>
          </a:blip>
          <a:stretch>
            <a:fillRect/>
          </a:stretch>
        </p:blipFill>
        <p:spPr>
          <a:xfrm>
            <a:off x="6977252" y="5364731"/>
            <a:ext cx="1959168" cy="1403913"/>
          </a:xfrm>
          <a:prstGeom prst="rect">
            <a:avLst/>
          </a:prstGeom>
        </p:spPr>
      </p:pic>
    </p:spTree>
    <p:extLst>
      <p:ext uri="{BB962C8B-B14F-4D97-AF65-F5344CB8AC3E}">
        <p14:creationId xmlns:p14="http://schemas.microsoft.com/office/powerpoint/2010/main" val="1788604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49620" y="304800"/>
            <a:ext cx="8686800" cy="68580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CA" b="1" dirty="0" err="1" smtClean="0">
                <a:solidFill>
                  <a:schemeClr val="tx1"/>
                </a:solidFill>
                <a:latin typeface="Bookman Old Style" panose="02050604050505020204" pitchFamily="18" charset="0"/>
              </a:rPr>
              <a:t>LuBAIR</a:t>
            </a:r>
            <a:r>
              <a:rPr lang="en-CA" b="1" dirty="0" smtClean="0">
                <a:solidFill>
                  <a:schemeClr val="tx1"/>
                </a:solidFill>
                <a:latin typeface="Bookman Old Style" panose="02050604050505020204" pitchFamily="18" charset="0"/>
              </a:rPr>
              <a:t>™ Inventory</a:t>
            </a:r>
            <a:endParaRPr lang="en-US" b="1" dirty="0">
              <a:solidFill>
                <a:schemeClr val="tx1"/>
              </a:solidFill>
            </a:endParaRPr>
          </a:p>
        </p:txBody>
      </p:sp>
      <p:sp>
        <p:nvSpPr>
          <p:cNvPr id="6" name="Content Placeholder 2"/>
          <p:cNvSpPr txBox="1">
            <a:spLocks/>
          </p:cNvSpPr>
          <p:nvPr/>
        </p:nvSpPr>
        <p:spPr>
          <a:xfrm>
            <a:off x="0" y="1143000"/>
            <a:ext cx="9144000" cy="990600"/>
          </a:xfrm>
          <a:prstGeom prst="rect">
            <a:avLst/>
          </a:prstGeom>
          <a:ln>
            <a:noFill/>
          </a:ln>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lvl="0" indent="0" algn="ctr">
              <a:buNone/>
            </a:pP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Based </a:t>
            </a:r>
            <a:r>
              <a:rPr lang="en-CA" sz="2800" dirty="0">
                <a:ln>
                  <a:solidFill>
                    <a:schemeClr val="tx1"/>
                  </a:solidFill>
                </a:ln>
                <a:solidFill>
                  <a:srgbClr val="FFFF6D"/>
                </a:solidFill>
                <a:latin typeface="Aharoni" panose="02010803020104030203" pitchFamily="2" charset="-79"/>
                <a:cs typeface="Aharoni" panose="02010803020104030203" pitchFamily="2" charset="-79"/>
              </a:rPr>
              <a:t>in </a:t>
            </a: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Impairment of </a:t>
            </a:r>
            <a:r>
              <a:rPr lang="en-CA" sz="2800" dirty="0">
                <a:ln>
                  <a:solidFill>
                    <a:schemeClr val="tx1"/>
                  </a:solidFill>
                </a:ln>
                <a:solidFill>
                  <a:srgbClr val="FFFF6D"/>
                </a:solidFill>
                <a:latin typeface="Aharoni" panose="02010803020104030203" pitchFamily="2" charset="-79"/>
                <a:cs typeface="Aharoni" panose="02010803020104030203" pitchFamily="2" charset="-79"/>
              </a:rPr>
              <a:t>Emotional Regulatory </a:t>
            </a: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Circuits</a:t>
            </a:r>
          </a:p>
          <a:p>
            <a:pPr marL="0" lvl="0" indent="0" algn="ctr">
              <a:buNone/>
            </a:pPr>
            <a:r>
              <a:rPr lang="en-CA" u="sng" dirty="0" smtClean="0">
                <a:ln>
                  <a:solidFill>
                    <a:schemeClr val="tx1"/>
                  </a:solidFill>
                </a:ln>
                <a:solidFill>
                  <a:srgbClr val="FFFF6D"/>
                </a:solidFill>
                <a:latin typeface="Aharoni" panose="02010803020104030203" pitchFamily="2" charset="-79"/>
                <a:cs typeface="Aharoni" panose="02010803020104030203" pitchFamily="2" charset="-79"/>
              </a:rPr>
              <a:t>Vocal Expressions</a:t>
            </a:r>
            <a:endParaRPr lang="en-CA" u="sng" dirty="0">
              <a:ln>
                <a:solidFill>
                  <a:schemeClr val="tx1"/>
                </a:solidFill>
              </a:ln>
              <a:solidFill>
                <a:srgbClr val="FF781D"/>
              </a:solidFill>
              <a:latin typeface="Aharoni" panose="02010803020104030203" pitchFamily="2" charset="-79"/>
              <a:cs typeface="Aharoni" panose="02010803020104030203" pitchFamily="2" charset="-79"/>
            </a:endParaRPr>
          </a:p>
        </p:txBody>
      </p:sp>
      <p:sp>
        <p:nvSpPr>
          <p:cNvPr id="7" name="Rectangle 6"/>
          <p:cNvSpPr/>
          <p:nvPr/>
        </p:nvSpPr>
        <p:spPr>
          <a:xfrm>
            <a:off x="-1" y="2250484"/>
            <a:ext cx="9143999" cy="3871829"/>
          </a:xfrm>
          <a:prstGeom prst="rect">
            <a:avLst/>
          </a:prstGeom>
        </p:spPr>
        <p:txBody>
          <a:bodyPr wrap="square">
            <a:spAutoFit/>
          </a:bodyPr>
          <a:lstStyle/>
          <a:p>
            <a:pPr algn="ctr">
              <a:lnSpc>
                <a:spcPct val="160000"/>
              </a:lnSpc>
              <a:spcAft>
                <a:spcPts val="600"/>
              </a:spcAft>
            </a:pPr>
            <a:r>
              <a:rPr lang="en-CA" sz="3600" u="sng" dirty="0" smtClean="0">
                <a:latin typeface="Arial Rounded MT Bold" panose="020F0704030504030204" pitchFamily="34" charset="0"/>
              </a:rPr>
              <a:t>Approach to Care </a:t>
            </a:r>
            <a:r>
              <a:rPr lang="en-CA" sz="2000" u="sng" dirty="0" smtClean="0">
                <a:latin typeface="Arial Rounded MT Bold" panose="020F0704030504030204" pitchFamily="34" charset="0"/>
              </a:rPr>
              <a:t>(Based in Joy)</a:t>
            </a:r>
          </a:p>
          <a:p>
            <a:pPr marL="457200" indent="-457200">
              <a:lnSpc>
                <a:spcPct val="150000"/>
              </a:lnSpc>
              <a:spcAft>
                <a:spcPts val="600"/>
              </a:spcAft>
              <a:buFont typeface="Wingdings" panose="05000000000000000000" pitchFamily="2" charset="2"/>
              <a:buChar char="§"/>
            </a:pPr>
            <a:r>
              <a:rPr lang="en-US" sz="2800" dirty="0">
                <a:latin typeface="Arial Rounded MT Bold" panose="020F0704030504030204" pitchFamily="34" charset="0"/>
              </a:rPr>
              <a:t>Do not partake </a:t>
            </a:r>
            <a:r>
              <a:rPr lang="en-US" sz="2800" dirty="0" smtClean="0">
                <a:latin typeface="Arial Rounded MT Bold" panose="020F0704030504030204" pitchFamily="34" charset="0"/>
              </a:rPr>
              <a:t>in </a:t>
            </a:r>
            <a:r>
              <a:rPr lang="en-US" sz="2800" dirty="0">
                <a:latin typeface="Arial Rounded MT Bold" panose="020F0704030504030204" pitchFamily="34" charset="0"/>
              </a:rPr>
              <a:t>‘out-of-proportion’ responses</a:t>
            </a:r>
          </a:p>
          <a:p>
            <a:pPr marL="457200" indent="-457200">
              <a:lnSpc>
                <a:spcPct val="150000"/>
              </a:lnSpc>
              <a:spcAft>
                <a:spcPts val="600"/>
              </a:spcAft>
              <a:buFont typeface="Wingdings" panose="05000000000000000000" pitchFamily="2" charset="2"/>
              <a:buChar char="§"/>
            </a:pPr>
            <a:r>
              <a:rPr lang="en-US" sz="2800" dirty="0" smtClean="0">
                <a:latin typeface="Arial Rounded MT Bold" panose="020F0704030504030204" pitchFamily="34" charset="0"/>
              </a:rPr>
              <a:t>Understand </a:t>
            </a:r>
            <a:r>
              <a:rPr lang="en-US" sz="2800" dirty="0">
                <a:latin typeface="Arial Rounded MT Bold" panose="020F0704030504030204" pitchFamily="34" charset="0"/>
              </a:rPr>
              <a:t>the </a:t>
            </a:r>
            <a:r>
              <a:rPr lang="en-US" sz="2800" dirty="0" smtClean="0">
                <a:latin typeface="Arial Rounded MT Bold" panose="020F0704030504030204" pitchFamily="34" charset="0"/>
              </a:rPr>
              <a:t>excitable </a:t>
            </a:r>
            <a:r>
              <a:rPr lang="en-US" sz="2800" dirty="0">
                <a:latin typeface="Arial Rounded MT Bold" panose="020F0704030504030204" pitchFamily="34" charset="0"/>
              </a:rPr>
              <a:t>nature of the behavior</a:t>
            </a:r>
          </a:p>
          <a:p>
            <a:pPr marL="457200" indent="-457200">
              <a:lnSpc>
                <a:spcPct val="150000"/>
              </a:lnSpc>
              <a:spcAft>
                <a:spcPts val="600"/>
              </a:spcAft>
              <a:buFont typeface="Wingdings" panose="05000000000000000000" pitchFamily="2" charset="2"/>
              <a:buChar char="§"/>
            </a:pPr>
            <a:r>
              <a:rPr lang="en-US" sz="2800" dirty="0" smtClean="0">
                <a:latin typeface="Arial Rounded MT Bold" panose="020F0704030504030204" pitchFamily="34" charset="0"/>
              </a:rPr>
              <a:t>Prevent </a:t>
            </a:r>
            <a:r>
              <a:rPr lang="en-US" sz="2800" dirty="0">
                <a:latin typeface="Arial Rounded MT Bold" panose="020F0704030504030204" pitchFamily="34" charset="0"/>
              </a:rPr>
              <a:t>further exposure to triggers </a:t>
            </a:r>
          </a:p>
          <a:p>
            <a:pPr marL="457200" indent="-457200">
              <a:lnSpc>
                <a:spcPct val="150000"/>
              </a:lnSpc>
              <a:spcAft>
                <a:spcPts val="600"/>
              </a:spcAft>
              <a:buFont typeface="Wingdings" panose="05000000000000000000" pitchFamily="2" charset="2"/>
              <a:buChar char="§"/>
            </a:pPr>
            <a:r>
              <a:rPr lang="en-US" sz="2800" dirty="0" smtClean="0">
                <a:latin typeface="Arial Rounded MT Bold" panose="020F0704030504030204" pitchFamily="34" charset="0"/>
              </a:rPr>
              <a:t>Use </a:t>
            </a:r>
            <a:r>
              <a:rPr lang="en-US" sz="2800" dirty="0">
                <a:latin typeface="Arial Rounded MT Bold" panose="020F0704030504030204" pitchFamily="34" charset="0"/>
              </a:rPr>
              <a:t>‘stop and go’ </a:t>
            </a:r>
            <a:r>
              <a:rPr lang="en-US" sz="2800" dirty="0" smtClean="0">
                <a:latin typeface="Arial Rounded MT Bold" panose="020F0704030504030204" pitchFamily="34" charset="0"/>
              </a:rPr>
              <a:t>approach</a:t>
            </a:r>
            <a:endParaRPr lang="en-US" sz="2800" dirty="0">
              <a:latin typeface="Arial Rounded MT Bold" panose="020F0704030504030204" pitchFamily="34" charset="0"/>
            </a:endParaRP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ackgroundRemoval t="0" b="95506" l="4026" r="100000"/>
                    </a14:imgEffect>
                  </a14:imgLayer>
                </a14:imgProps>
              </a:ext>
              <a:ext uri="{28A0092B-C50C-407E-A947-70E740481C1C}">
                <a14:useLocalDpi xmlns:a14="http://schemas.microsoft.com/office/drawing/2010/main" val="0"/>
              </a:ext>
            </a:extLst>
          </a:blip>
          <a:stretch>
            <a:fillRect/>
          </a:stretch>
        </p:blipFill>
        <p:spPr>
          <a:xfrm>
            <a:off x="6977252" y="5364731"/>
            <a:ext cx="1959168" cy="1403913"/>
          </a:xfrm>
          <a:prstGeom prst="rect">
            <a:avLst/>
          </a:prstGeom>
        </p:spPr>
      </p:pic>
      <p:sp>
        <p:nvSpPr>
          <p:cNvPr id="4" name="Slide Number Placeholder 3"/>
          <p:cNvSpPr>
            <a:spLocks noGrp="1"/>
          </p:cNvSpPr>
          <p:nvPr>
            <p:ph type="sldNum" sz="quarter" idx="10"/>
          </p:nvPr>
        </p:nvSpPr>
        <p:spPr/>
        <p:txBody>
          <a:bodyPr/>
          <a:lstStyle/>
          <a:p>
            <a:fld id="{800A0DDF-9B95-4961-8F3C-303932E2D10A}" type="slidenum">
              <a:rPr lang="en-US" smtClean="0"/>
              <a:pPr/>
              <a:t>18</a:t>
            </a:fld>
            <a:endParaRPr lang="en-US" dirty="0"/>
          </a:p>
        </p:txBody>
      </p:sp>
    </p:spTree>
    <p:extLst>
      <p:ext uri="{BB962C8B-B14F-4D97-AF65-F5344CB8AC3E}">
        <p14:creationId xmlns:p14="http://schemas.microsoft.com/office/powerpoint/2010/main" val="2115922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5306"/>
          <a:stretch/>
        </p:blipFill>
        <p:spPr>
          <a:xfrm>
            <a:off x="0" y="4724400"/>
            <a:ext cx="9161219" cy="1807035"/>
          </a:xfrm>
          <a:prstGeom prst="rect">
            <a:avLst/>
          </a:prstGeom>
        </p:spPr>
      </p:pic>
      <p:sp>
        <p:nvSpPr>
          <p:cNvPr id="6" name="Content Placeholder 2"/>
          <p:cNvSpPr txBox="1">
            <a:spLocks/>
          </p:cNvSpPr>
          <p:nvPr/>
        </p:nvSpPr>
        <p:spPr>
          <a:xfrm>
            <a:off x="249620" y="304800"/>
            <a:ext cx="8686800" cy="68580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CA" b="1" dirty="0" err="1" smtClean="0">
                <a:solidFill>
                  <a:schemeClr val="tx1"/>
                </a:solidFill>
                <a:latin typeface="Bookman Old Style" panose="02050604050505020204" pitchFamily="18" charset="0"/>
              </a:rPr>
              <a:t>LuBAIR</a:t>
            </a:r>
            <a:r>
              <a:rPr lang="en-CA" b="1" dirty="0" smtClean="0">
                <a:solidFill>
                  <a:schemeClr val="tx1"/>
                </a:solidFill>
                <a:latin typeface="Bookman Old Style" panose="02050604050505020204" pitchFamily="18" charset="0"/>
              </a:rPr>
              <a:t>™ Inventory</a:t>
            </a:r>
            <a:endParaRPr lang="en-US" b="1" dirty="0">
              <a:solidFill>
                <a:schemeClr val="tx1"/>
              </a:solidFill>
            </a:endParaRPr>
          </a:p>
        </p:txBody>
      </p:sp>
      <p:graphicFrame>
        <p:nvGraphicFramePr>
          <p:cNvPr id="5" name="Diagram 4"/>
          <p:cNvGraphicFramePr/>
          <p:nvPr>
            <p:extLst>
              <p:ext uri="{D42A27DB-BD31-4B8C-83A1-F6EECF244321}">
                <p14:modId xmlns:p14="http://schemas.microsoft.com/office/powerpoint/2010/main" val="469846640"/>
              </p:ext>
            </p:extLst>
          </p:nvPr>
        </p:nvGraphicFramePr>
        <p:xfrm>
          <a:off x="-381000" y="-533400"/>
          <a:ext cx="7620000" cy="56519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Lightning Bolt 6"/>
          <p:cNvSpPr/>
          <p:nvPr/>
        </p:nvSpPr>
        <p:spPr>
          <a:xfrm rot="6101547">
            <a:off x="5484350" y="3029334"/>
            <a:ext cx="457200" cy="990600"/>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0" y="1143000"/>
            <a:ext cx="9144000" cy="990600"/>
          </a:xfrm>
          <a:prstGeom prst="rect">
            <a:avLst/>
          </a:prstGeom>
          <a:ln>
            <a:noFill/>
          </a:ln>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lvl="0" indent="0" algn="ctr">
              <a:buNone/>
            </a:pP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Based </a:t>
            </a:r>
            <a:r>
              <a:rPr lang="en-CA" sz="2800" dirty="0">
                <a:ln>
                  <a:solidFill>
                    <a:schemeClr val="tx1"/>
                  </a:solidFill>
                </a:ln>
                <a:solidFill>
                  <a:srgbClr val="FFFF6D"/>
                </a:solidFill>
                <a:latin typeface="Aharoni" panose="02010803020104030203" pitchFamily="2" charset="-79"/>
                <a:cs typeface="Aharoni" panose="02010803020104030203" pitchFamily="2" charset="-79"/>
              </a:rPr>
              <a:t>in </a:t>
            </a: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Impairment of </a:t>
            </a:r>
            <a:r>
              <a:rPr lang="en-CA" sz="2800" dirty="0">
                <a:ln>
                  <a:solidFill>
                    <a:schemeClr val="tx1"/>
                  </a:solidFill>
                </a:ln>
                <a:solidFill>
                  <a:srgbClr val="FFFF6D"/>
                </a:solidFill>
                <a:latin typeface="Aharoni" panose="02010803020104030203" pitchFamily="2" charset="-79"/>
                <a:cs typeface="Aharoni" panose="02010803020104030203" pitchFamily="2" charset="-79"/>
              </a:rPr>
              <a:t>Emotional Regulatory </a:t>
            </a: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Circuits</a:t>
            </a:r>
          </a:p>
          <a:p>
            <a:pPr marL="0" lvl="0" indent="0" algn="ctr">
              <a:buNone/>
            </a:pPr>
            <a:r>
              <a:rPr lang="en-CA" u="sng" dirty="0" smtClean="0">
                <a:ln>
                  <a:solidFill>
                    <a:schemeClr val="tx1"/>
                  </a:solidFill>
                </a:ln>
                <a:solidFill>
                  <a:srgbClr val="FFFF6D"/>
                </a:solidFill>
                <a:latin typeface="Aharoni" panose="02010803020104030203" pitchFamily="2" charset="-79"/>
                <a:cs typeface="Aharoni" panose="02010803020104030203" pitchFamily="2" charset="-79"/>
              </a:rPr>
              <a:t>Vocal Expressions</a:t>
            </a:r>
            <a:endParaRPr lang="en-CA" u="sng" dirty="0">
              <a:ln>
                <a:solidFill>
                  <a:schemeClr val="tx1"/>
                </a:solidFill>
              </a:ln>
              <a:solidFill>
                <a:srgbClr val="FF781D"/>
              </a:solidFill>
              <a:latin typeface="Aharoni" panose="02010803020104030203" pitchFamily="2" charset="-79"/>
              <a:cs typeface="Aharoni" panose="02010803020104030203" pitchFamily="2" charset="-79"/>
            </a:endParaRPr>
          </a:p>
        </p:txBody>
      </p:sp>
      <p:sp>
        <p:nvSpPr>
          <p:cNvPr id="4" name="Slide Number Placeholder 3"/>
          <p:cNvSpPr>
            <a:spLocks noGrp="1"/>
          </p:cNvSpPr>
          <p:nvPr>
            <p:ph type="sldNum" sz="quarter" idx="10"/>
          </p:nvPr>
        </p:nvSpPr>
        <p:spPr/>
        <p:txBody>
          <a:bodyPr/>
          <a:lstStyle/>
          <a:p>
            <a:fld id="{800A0DDF-9B95-4961-8F3C-303932E2D10A}" type="slidenum">
              <a:rPr lang="en-US" smtClean="0"/>
              <a:pPr/>
              <a:t>2</a:t>
            </a:fld>
            <a:endParaRPr lang="en-US" dirty="0"/>
          </a:p>
        </p:txBody>
      </p:sp>
    </p:spTree>
    <p:extLst>
      <p:ext uri="{BB962C8B-B14F-4D97-AF65-F5344CB8AC3E}">
        <p14:creationId xmlns:p14="http://schemas.microsoft.com/office/powerpoint/2010/main" val="669566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27" presetClass="emph" presetSubtype="0" repeatCount="3000" fill="remove" grpId="1" nodeType="withEffect">
                                  <p:stCondLst>
                                    <p:cond delay="500"/>
                                  </p:stCondLst>
                                  <p:childTnLst>
                                    <p:animClr clrSpc="rgb" dir="cw">
                                      <p:cBhvr override="childStyle">
                                        <p:cTn id="10" dur="250" autoRev="1" fill="remove"/>
                                        <p:tgtEl>
                                          <p:spTgt spid="7"/>
                                        </p:tgtEl>
                                        <p:attrNameLst>
                                          <p:attrName>style.color</p:attrName>
                                        </p:attrNameLst>
                                      </p:cBhvr>
                                      <p:to>
                                        <a:schemeClr val="bg1"/>
                                      </p:to>
                                    </p:animClr>
                                    <p:animClr clrSpc="rgb" dir="cw">
                                      <p:cBhvr>
                                        <p:cTn id="11" dur="250" autoRev="1" fill="remove"/>
                                        <p:tgtEl>
                                          <p:spTgt spid="7"/>
                                        </p:tgtEl>
                                        <p:attrNameLst>
                                          <p:attrName>fillcolor</p:attrName>
                                        </p:attrNameLst>
                                      </p:cBhvr>
                                      <p:to>
                                        <a:schemeClr val="bg1"/>
                                      </p:to>
                                    </p:animClr>
                                    <p:set>
                                      <p:cBhvr>
                                        <p:cTn id="12" dur="250" autoRev="1" fill="remove"/>
                                        <p:tgtEl>
                                          <p:spTgt spid="7"/>
                                        </p:tgtEl>
                                        <p:attrNameLst>
                                          <p:attrName>fill.type</p:attrName>
                                        </p:attrNameLst>
                                      </p:cBhvr>
                                      <p:to>
                                        <p:strVal val="solid"/>
                                      </p:to>
                                    </p:set>
                                    <p:set>
                                      <p:cBhvr>
                                        <p:cTn id="13" dur="2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animBg="1"/>
      <p:bldP spid="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1120" y="2647294"/>
            <a:ext cx="7543800" cy="736099"/>
          </a:xfrm>
          <a:prstGeom prst="rect">
            <a:avLst/>
          </a:prstGeom>
        </p:spPr>
        <p:txBody>
          <a:bodyPr wrap="square">
            <a:spAutoFit/>
          </a:bodyPr>
          <a:lstStyle/>
          <a:p>
            <a:pPr marL="0" lvl="1" algn="ctr">
              <a:lnSpc>
                <a:spcPct val="150000"/>
              </a:lnSpc>
              <a:spcBef>
                <a:spcPts val="1800"/>
              </a:spcBef>
              <a:buClr>
                <a:schemeClr val="tx2"/>
              </a:buClr>
              <a:buSzPct val="70000"/>
            </a:pPr>
            <a:r>
              <a:rPr lang="en-US" sz="3200" dirty="0" smtClean="0">
                <a:latin typeface="Arial Rounded MT Bold" panose="020F0704030504030204" pitchFamily="34" charset="0"/>
              </a:rPr>
              <a:t>Represents two primary emotions:</a:t>
            </a:r>
          </a:p>
        </p:txBody>
      </p:sp>
      <p:sp>
        <p:nvSpPr>
          <p:cNvPr id="2" name="Rectangle 1"/>
          <p:cNvSpPr/>
          <p:nvPr/>
        </p:nvSpPr>
        <p:spPr>
          <a:xfrm>
            <a:off x="429610" y="5149840"/>
            <a:ext cx="8284780" cy="1892826"/>
          </a:xfrm>
          <a:prstGeom prst="rect">
            <a:avLst/>
          </a:prstGeom>
        </p:spPr>
        <p:txBody>
          <a:bodyPr wrap="square" numCol="3">
            <a:spAutoFit/>
          </a:bodyPr>
          <a:lstStyle/>
          <a:p>
            <a:pPr lvl="2">
              <a:lnSpc>
                <a:spcPct val="150000"/>
              </a:lnSpc>
              <a:spcBef>
                <a:spcPts val="1800"/>
              </a:spcBef>
              <a:buClr>
                <a:schemeClr val="tx2"/>
              </a:buClr>
              <a:buSzPct val="70000"/>
            </a:pPr>
            <a:r>
              <a:rPr lang="en-US" sz="3200" dirty="0" smtClean="0">
                <a:latin typeface="Arial Rounded MT Bold" panose="020F0704030504030204" pitchFamily="34" charset="0"/>
              </a:rPr>
              <a:t>Anger</a:t>
            </a:r>
          </a:p>
          <a:p>
            <a:pPr marL="1200150" lvl="2" indent="-285750">
              <a:lnSpc>
                <a:spcPct val="150000"/>
              </a:lnSpc>
              <a:spcBef>
                <a:spcPts val="1800"/>
              </a:spcBef>
              <a:buClr>
                <a:schemeClr val="tx2"/>
              </a:buClr>
              <a:buSzPct val="70000"/>
              <a:buFont typeface="Wingdings" panose="05000000000000000000" pitchFamily="2" charset="2"/>
              <a:buChar char="§"/>
            </a:pPr>
            <a:endParaRPr lang="en-US" sz="2800" dirty="0" smtClean="0">
              <a:latin typeface="Arial Rounded MT Bold" panose="020F0704030504030204" pitchFamily="34" charset="0"/>
            </a:endParaRPr>
          </a:p>
          <a:p>
            <a:pPr lvl="2">
              <a:lnSpc>
                <a:spcPct val="150000"/>
              </a:lnSpc>
              <a:spcBef>
                <a:spcPts val="1800"/>
              </a:spcBef>
              <a:buClr>
                <a:schemeClr val="tx2"/>
              </a:buClr>
              <a:buSzPct val="70000"/>
            </a:pPr>
            <a:r>
              <a:rPr lang="en-US" sz="3200" b="1" dirty="0" smtClean="0">
                <a:latin typeface="Arial Rounded MT Bold" panose="020F0704030504030204" pitchFamily="34" charset="0"/>
              </a:rPr>
              <a:t>  </a:t>
            </a:r>
            <a:r>
              <a:rPr lang="en-US" sz="3600" b="1" dirty="0" smtClean="0">
                <a:latin typeface="Arial Rounded MT Bold" panose="020F0704030504030204" pitchFamily="34" charset="0"/>
              </a:rPr>
              <a:t>&amp;</a:t>
            </a:r>
            <a:endParaRPr lang="en-US" sz="3200" b="1" dirty="0" smtClean="0">
              <a:latin typeface="Arial Rounded MT Bold" panose="020F0704030504030204" pitchFamily="34" charset="0"/>
            </a:endParaRPr>
          </a:p>
          <a:p>
            <a:pPr lvl="2">
              <a:lnSpc>
                <a:spcPct val="150000"/>
              </a:lnSpc>
              <a:spcBef>
                <a:spcPts val="1800"/>
              </a:spcBef>
              <a:buClr>
                <a:schemeClr val="tx2"/>
              </a:buClr>
              <a:buSzPct val="70000"/>
            </a:pPr>
            <a:endParaRPr lang="en-US" sz="3200" dirty="0">
              <a:latin typeface="Arial Rounded MT Bold" panose="020F0704030504030204" pitchFamily="34" charset="0"/>
            </a:endParaRP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ackgroundRemoval t="0" b="97732" l="0" r="100000"/>
                    </a14:imgEffect>
                  </a14:imgLayer>
                </a14:imgProps>
              </a:ext>
              <a:ext uri="{28A0092B-C50C-407E-A947-70E740481C1C}">
                <a14:useLocalDpi xmlns:a14="http://schemas.microsoft.com/office/drawing/2010/main" val="0"/>
              </a:ext>
            </a:extLst>
          </a:blip>
          <a:stretch>
            <a:fillRect/>
          </a:stretch>
        </p:blipFill>
        <p:spPr>
          <a:xfrm>
            <a:off x="1178800" y="3781430"/>
            <a:ext cx="1869201" cy="1441276"/>
          </a:xfrm>
          <a:prstGeom prst="rect">
            <a:avLst/>
          </a:prstGeom>
        </p:spPr>
      </p:pic>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0" b="95506" l="4026" r="100000"/>
                    </a14:imgEffect>
                  </a14:imgLayer>
                </a14:imgProps>
              </a:ext>
              <a:ext uri="{28A0092B-C50C-407E-A947-70E740481C1C}">
                <a14:useLocalDpi xmlns:a14="http://schemas.microsoft.com/office/drawing/2010/main" val="0"/>
              </a:ext>
            </a:extLst>
          </a:blip>
          <a:stretch>
            <a:fillRect/>
          </a:stretch>
        </p:blipFill>
        <p:spPr>
          <a:xfrm>
            <a:off x="6172200" y="3946270"/>
            <a:ext cx="1959168" cy="1403913"/>
          </a:xfrm>
          <a:prstGeom prst="rect">
            <a:avLst/>
          </a:prstGeom>
        </p:spPr>
      </p:pic>
      <p:sp>
        <p:nvSpPr>
          <p:cNvPr id="12" name="Content Placeholder 2"/>
          <p:cNvSpPr txBox="1">
            <a:spLocks/>
          </p:cNvSpPr>
          <p:nvPr/>
        </p:nvSpPr>
        <p:spPr>
          <a:xfrm>
            <a:off x="249620" y="304800"/>
            <a:ext cx="8686800" cy="68580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CA" b="1" dirty="0" err="1" smtClean="0">
                <a:solidFill>
                  <a:schemeClr val="tx1"/>
                </a:solidFill>
                <a:latin typeface="Bookman Old Style" panose="02050604050505020204" pitchFamily="18" charset="0"/>
              </a:rPr>
              <a:t>LuBAIR</a:t>
            </a:r>
            <a:r>
              <a:rPr lang="en-CA" b="1" dirty="0" smtClean="0">
                <a:solidFill>
                  <a:schemeClr val="tx1"/>
                </a:solidFill>
                <a:latin typeface="Bookman Old Style" panose="02050604050505020204" pitchFamily="18" charset="0"/>
              </a:rPr>
              <a:t>™ Inventory</a:t>
            </a:r>
            <a:endParaRPr lang="en-US" b="1" dirty="0">
              <a:solidFill>
                <a:schemeClr val="tx1"/>
              </a:solidFill>
            </a:endParaRPr>
          </a:p>
        </p:txBody>
      </p:sp>
      <p:sp>
        <p:nvSpPr>
          <p:cNvPr id="13" name="Content Placeholder 2"/>
          <p:cNvSpPr txBox="1">
            <a:spLocks/>
          </p:cNvSpPr>
          <p:nvPr/>
        </p:nvSpPr>
        <p:spPr>
          <a:xfrm>
            <a:off x="0" y="1143000"/>
            <a:ext cx="9144000" cy="990600"/>
          </a:xfrm>
          <a:prstGeom prst="rect">
            <a:avLst/>
          </a:prstGeom>
          <a:ln>
            <a:noFill/>
          </a:ln>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lvl="0" indent="0" algn="ctr">
              <a:buNone/>
            </a:pP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Based </a:t>
            </a:r>
            <a:r>
              <a:rPr lang="en-CA" sz="2800" dirty="0">
                <a:ln>
                  <a:solidFill>
                    <a:schemeClr val="tx1"/>
                  </a:solidFill>
                </a:ln>
                <a:solidFill>
                  <a:srgbClr val="FFFF6D"/>
                </a:solidFill>
                <a:latin typeface="Aharoni" panose="02010803020104030203" pitchFamily="2" charset="-79"/>
                <a:cs typeface="Aharoni" panose="02010803020104030203" pitchFamily="2" charset="-79"/>
              </a:rPr>
              <a:t>in </a:t>
            </a: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Impairment of </a:t>
            </a:r>
            <a:r>
              <a:rPr lang="en-CA" sz="2800" dirty="0">
                <a:ln>
                  <a:solidFill>
                    <a:schemeClr val="tx1"/>
                  </a:solidFill>
                </a:ln>
                <a:solidFill>
                  <a:srgbClr val="FFFF6D"/>
                </a:solidFill>
                <a:latin typeface="Aharoni" panose="02010803020104030203" pitchFamily="2" charset="-79"/>
                <a:cs typeface="Aharoni" panose="02010803020104030203" pitchFamily="2" charset="-79"/>
              </a:rPr>
              <a:t>Emotional Regulatory </a:t>
            </a: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Circuits</a:t>
            </a:r>
          </a:p>
          <a:p>
            <a:pPr marL="0" lvl="0" indent="0" algn="ctr">
              <a:buNone/>
            </a:pPr>
            <a:r>
              <a:rPr lang="en-CA" u="sng" dirty="0" smtClean="0">
                <a:ln>
                  <a:solidFill>
                    <a:schemeClr val="tx1"/>
                  </a:solidFill>
                </a:ln>
                <a:solidFill>
                  <a:srgbClr val="FFFF6D"/>
                </a:solidFill>
                <a:latin typeface="Aharoni" panose="02010803020104030203" pitchFamily="2" charset="-79"/>
                <a:cs typeface="Aharoni" panose="02010803020104030203" pitchFamily="2" charset="-79"/>
              </a:rPr>
              <a:t>Vocal Expressions</a:t>
            </a:r>
            <a:endParaRPr lang="en-CA" u="sng" dirty="0">
              <a:ln>
                <a:solidFill>
                  <a:schemeClr val="tx1"/>
                </a:solidFill>
              </a:ln>
              <a:solidFill>
                <a:srgbClr val="FF781D"/>
              </a:solidFill>
              <a:latin typeface="Aharoni" panose="02010803020104030203" pitchFamily="2" charset="-79"/>
              <a:cs typeface="Aharoni" panose="02010803020104030203" pitchFamily="2" charset="-79"/>
            </a:endParaRPr>
          </a:p>
        </p:txBody>
      </p:sp>
      <p:sp>
        <p:nvSpPr>
          <p:cNvPr id="3" name="TextBox 2"/>
          <p:cNvSpPr txBox="1"/>
          <p:nvPr/>
        </p:nvSpPr>
        <p:spPr>
          <a:xfrm>
            <a:off x="6708681" y="5360504"/>
            <a:ext cx="886205" cy="861774"/>
          </a:xfrm>
          <a:prstGeom prst="rect">
            <a:avLst/>
          </a:prstGeom>
          <a:noFill/>
        </p:spPr>
        <p:txBody>
          <a:bodyPr wrap="none" rtlCol="0">
            <a:spAutoFit/>
          </a:bodyPr>
          <a:lstStyle/>
          <a:p>
            <a:pPr marL="0" lvl="2"/>
            <a:r>
              <a:rPr lang="en-US" sz="3200" dirty="0">
                <a:latin typeface="Arial Rounded MT Bold" panose="020F0704030504030204" pitchFamily="34" charset="0"/>
              </a:rPr>
              <a:t>Joy</a:t>
            </a:r>
          </a:p>
          <a:p>
            <a:endParaRPr lang="en-US" dirty="0"/>
          </a:p>
        </p:txBody>
      </p:sp>
      <p:sp>
        <p:nvSpPr>
          <p:cNvPr id="7" name="Slide Number Placeholder 6"/>
          <p:cNvSpPr>
            <a:spLocks noGrp="1"/>
          </p:cNvSpPr>
          <p:nvPr>
            <p:ph type="sldNum" sz="quarter" idx="10"/>
          </p:nvPr>
        </p:nvSpPr>
        <p:spPr/>
        <p:txBody>
          <a:bodyPr/>
          <a:lstStyle/>
          <a:p>
            <a:fld id="{800A0DDF-9B95-4961-8F3C-303932E2D10A}" type="slidenum">
              <a:rPr lang="en-US" smtClean="0"/>
              <a:pPr/>
              <a:t>3</a:t>
            </a:fld>
            <a:endParaRPr lang="en-US" dirty="0"/>
          </a:p>
        </p:txBody>
      </p:sp>
    </p:spTree>
    <p:extLst>
      <p:ext uri="{BB962C8B-B14F-4D97-AF65-F5344CB8AC3E}">
        <p14:creationId xmlns:p14="http://schemas.microsoft.com/office/powerpoint/2010/main" val="1737511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1120" y="2610683"/>
            <a:ext cx="7543800" cy="3554819"/>
          </a:xfrm>
          <a:prstGeom prst="rect">
            <a:avLst/>
          </a:prstGeom>
        </p:spPr>
        <p:txBody>
          <a:bodyPr wrap="square">
            <a:spAutoFit/>
          </a:bodyPr>
          <a:lstStyle/>
          <a:p>
            <a:pPr lvl="1" algn="ctr">
              <a:lnSpc>
                <a:spcPct val="150000"/>
              </a:lnSpc>
              <a:spcBef>
                <a:spcPts val="1800"/>
              </a:spcBef>
              <a:buClr>
                <a:schemeClr val="tx2"/>
              </a:buClr>
              <a:buSzPct val="70000"/>
            </a:pPr>
            <a:r>
              <a:rPr lang="en-US" sz="2800" b="1" u="sng" dirty="0">
                <a:latin typeface="Arial Rounded MT Bold" panose="020F0704030504030204" pitchFamily="34" charset="0"/>
              </a:rPr>
              <a:t>Generation</a:t>
            </a:r>
            <a:r>
              <a:rPr lang="en-US" sz="2800" dirty="0">
                <a:latin typeface="Arial Rounded MT Bold" panose="020F0704030504030204" pitchFamily="34" charset="0"/>
              </a:rPr>
              <a:t> of Emotions (Anger and Joy)</a:t>
            </a:r>
          </a:p>
          <a:p>
            <a:pPr lvl="1" algn="ctr">
              <a:lnSpc>
                <a:spcPct val="150000"/>
              </a:lnSpc>
              <a:spcBef>
                <a:spcPts val="1800"/>
              </a:spcBef>
              <a:buClr>
                <a:schemeClr val="tx2"/>
              </a:buClr>
              <a:buSzPct val="70000"/>
            </a:pPr>
            <a:r>
              <a:rPr lang="en-US" sz="2800" dirty="0">
                <a:latin typeface="Arial Rounded MT Bold" panose="020F0704030504030204" pitchFamily="34" charset="0"/>
              </a:rPr>
              <a:t>a</a:t>
            </a:r>
            <a:r>
              <a:rPr lang="en-US" sz="2800" dirty="0" smtClean="0">
                <a:latin typeface="Arial Rounded MT Bold" panose="020F0704030504030204" pitchFamily="34" charset="0"/>
              </a:rPr>
              <a:t>nd </a:t>
            </a:r>
            <a:endParaRPr lang="en-US" sz="2800" dirty="0">
              <a:latin typeface="Arial Rounded MT Bold" panose="020F0704030504030204" pitchFamily="34" charset="0"/>
            </a:endParaRPr>
          </a:p>
          <a:p>
            <a:pPr lvl="1" algn="ctr">
              <a:lnSpc>
                <a:spcPct val="150000"/>
              </a:lnSpc>
              <a:spcBef>
                <a:spcPts val="1800"/>
              </a:spcBef>
              <a:buClr>
                <a:schemeClr val="tx2"/>
              </a:buClr>
              <a:buSzPct val="70000"/>
            </a:pPr>
            <a:r>
              <a:rPr lang="en-US" sz="2800" b="1" u="sng" dirty="0" smtClean="0">
                <a:latin typeface="Arial Rounded MT Bold" panose="020F0704030504030204" pitchFamily="34" charset="0"/>
              </a:rPr>
              <a:t>Regulation</a:t>
            </a:r>
            <a:r>
              <a:rPr lang="en-US" sz="2800" dirty="0" smtClean="0">
                <a:latin typeface="Arial Rounded MT Bold" panose="020F0704030504030204" pitchFamily="34" charset="0"/>
              </a:rPr>
              <a:t> </a:t>
            </a:r>
            <a:r>
              <a:rPr lang="en-US" sz="2800" dirty="0">
                <a:latin typeface="Arial Rounded MT Bold" panose="020F0704030504030204" pitchFamily="34" charset="0"/>
              </a:rPr>
              <a:t>of Emotions (Anger and Joy)</a:t>
            </a:r>
          </a:p>
          <a:p>
            <a:pPr lvl="1" algn="ctr">
              <a:lnSpc>
                <a:spcPct val="150000"/>
              </a:lnSpc>
              <a:spcBef>
                <a:spcPts val="1800"/>
              </a:spcBef>
              <a:buClr>
                <a:schemeClr val="tx2"/>
              </a:buClr>
              <a:buSzPct val="70000"/>
            </a:pPr>
            <a:r>
              <a:rPr lang="en-US" sz="3600" b="1" u="sng" dirty="0" smtClean="0">
                <a:solidFill>
                  <a:srgbClr val="FF0000"/>
                </a:solidFill>
                <a:latin typeface="Arial Rounded MT Bold" panose="020F0704030504030204" pitchFamily="34" charset="0"/>
              </a:rPr>
              <a:t>Impaired</a:t>
            </a:r>
            <a:endParaRPr lang="en-US" sz="3600" dirty="0">
              <a:solidFill>
                <a:srgbClr val="FF0000"/>
              </a:solidFill>
              <a:latin typeface="Arial Rounded MT Bold" panose="020F0704030504030204" pitchFamily="34" charset="0"/>
            </a:endParaRPr>
          </a:p>
        </p:txBody>
      </p:sp>
      <p:sp>
        <p:nvSpPr>
          <p:cNvPr id="5" name="Content Placeholder 2"/>
          <p:cNvSpPr txBox="1">
            <a:spLocks/>
          </p:cNvSpPr>
          <p:nvPr/>
        </p:nvSpPr>
        <p:spPr>
          <a:xfrm>
            <a:off x="249620" y="304800"/>
            <a:ext cx="8686800" cy="68580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CA" b="1" dirty="0" err="1" smtClean="0">
                <a:solidFill>
                  <a:schemeClr val="tx1"/>
                </a:solidFill>
                <a:latin typeface="Bookman Old Style" panose="02050604050505020204" pitchFamily="18" charset="0"/>
              </a:rPr>
              <a:t>LuBAIR</a:t>
            </a:r>
            <a:r>
              <a:rPr lang="en-CA" b="1" dirty="0" smtClean="0">
                <a:solidFill>
                  <a:schemeClr val="tx1"/>
                </a:solidFill>
                <a:latin typeface="Bookman Old Style" panose="02050604050505020204" pitchFamily="18" charset="0"/>
              </a:rPr>
              <a:t>™ Inventory</a:t>
            </a:r>
            <a:endParaRPr lang="en-US" b="1" dirty="0">
              <a:solidFill>
                <a:schemeClr val="tx1"/>
              </a:solidFill>
            </a:endParaRPr>
          </a:p>
        </p:txBody>
      </p:sp>
      <p:sp>
        <p:nvSpPr>
          <p:cNvPr id="8" name="Content Placeholder 2"/>
          <p:cNvSpPr txBox="1">
            <a:spLocks/>
          </p:cNvSpPr>
          <p:nvPr/>
        </p:nvSpPr>
        <p:spPr>
          <a:xfrm>
            <a:off x="0" y="1143000"/>
            <a:ext cx="9144000" cy="990600"/>
          </a:xfrm>
          <a:prstGeom prst="rect">
            <a:avLst/>
          </a:prstGeom>
          <a:ln>
            <a:noFill/>
          </a:ln>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lvl="0" indent="0" algn="ctr">
              <a:buNone/>
            </a:pP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Based </a:t>
            </a:r>
            <a:r>
              <a:rPr lang="en-CA" sz="2800" dirty="0">
                <a:ln>
                  <a:solidFill>
                    <a:schemeClr val="tx1"/>
                  </a:solidFill>
                </a:ln>
                <a:solidFill>
                  <a:srgbClr val="FFFF6D"/>
                </a:solidFill>
                <a:latin typeface="Aharoni" panose="02010803020104030203" pitchFamily="2" charset="-79"/>
                <a:cs typeface="Aharoni" panose="02010803020104030203" pitchFamily="2" charset="-79"/>
              </a:rPr>
              <a:t>in </a:t>
            </a: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Impairment of </a:t>
            </a:r>
            <a:r>
              <a:rPr lang="en-CA" sz="2800" dirty="0">
                <a:ln>
                  <a:solidFill>
                    <a:schemeClr val="tx1"/>
                  </a:solidFill>
                </a:ln>
                <a:solidFill>
                  <a:srgbClr val="FFFF6D"/>
                </a:solidFill>
                <a:latin typeface="Aharoni" panose="02010803020104030203" pitchFamily="2" charset="-79"/>
                <a:cs typeface="Aharoni" panose="02010803020104030203" pitchFamily="2" charset="-79"/>
              </a:rPr>
              <a:t>Emotional Regulatory </a:t>
            </a: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Circuits</a:t>
            </a:r>
          </a:p>
          <a:p>
            <a:pPr marL="0" lvl="0" indent="0" algn="ctr">
              <a:buNone/>
            </a:pPr>
            <a:r>
              <a:rPr lang="en-CA" u="sng" dirty="0" smtClean="0">
                <a:ln>
                  <a:solidFill>
                    <a:schemeClr val="tx1"/>
                  </a:solidFill>
                </a:ln>
                <a:solidFill>
                  <a:srgbClr val="FFFF6D"/>
                </a:solidFill>
                <a:latin typeface="Aharoni" panose="02010803020104030203" pitchFamily="2" charset="-79"/>
                <a:cs typeface="Aharoni" panose="02010803020104030203" pitchFamily="2" charset="-79"/>
              </a:rPr>
              <a:t>Vocal Expressions</a:t>
            </a:r>
            <a:endParaRPr lang="en-CA" u="sng" dirty="0">
              <a:ln>
                <a:solidFill>
                  <a:schemeClr val="tx1"/>
                </a:solidFill>
              </a:ln>
              <a:solidFill>
                <a:srgbClr val="FF781D"/>
              </a:solidFill>
              <a:latin typeface="Aharoni" panose="02010803020104030203" pitchFamily="2" charset="-79"/>
              <a:cs typeface="Aharoni" panose="02010803020104030203" pitchFamily="2" charset="-79"/>
            </a:endParaRPr>
          </a:p>
        </p:txBody>
      </p:sp>
      <p:sp>
        <p:nvSpPr>
          <p:cNvPr id="4" name="Slide Number Placeholder 3"/>
          <p:cNvSpPr>
            <a:spLocks noGrp="1"/>
          </p:cNvSpPr>
          <p:nvPr>
            <p:ph type="sldNum" sz="quarter" idx="10"/>
          </p:nvPr>
        </p:nvSpPr>
        <p:spPr/>
        <p:txBody>
          <a:bodyPr/>
          <a:lstStyle/>
          <a:p>
            <a:fld id="{800A0DDF-9B95-4961-8F3C-303932E2D10A}" type="slidenum">
              <a:rPr lang="en-US" smtClean="0"/>
              <a:pPr/>
              <a:t>4</a:t>
            </a:fld>
            <a:endParaRPr lang="en-US" dirty="0"/>
          </a:p>
        </p:txBody>
      </p:sp>
    </p:spTree>
    <p:extLst>
      <p:ext uri="{BB962C8B-B14F-4D97-AF65-F5344CB8AC3E}">
        <p14:creationId xmlns:p14="http://schemas.microsoft.com/office/powerpoint/2010/main" val="3230307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27" presetClass="emph" presetSubtype="0" repeatCount="3000" fill="remove" nodeType="withEffect">
                                  <p:stCondLst>
                                    <p:cond delay="500"/>
                                  </p:stCondLst>
                                  <p:childTnLst>
                                    <p:animClr clrSpc="rgb" dir="cw">
                                      <p:cBhvr override="childStyle">
                                        <p:cTn id="18" dur="250" autoRev="1" fill="remove"/>
                                        <p:tgtEl>
                                          <p:spTgt spid="6">
                                            <p:txEl>
                                              <p:pRg st="3" end="3"/>
                                            </p:txEl>
                                          </p:spTgt>
                                        </p:tgtEl>
                                        <p:attrNameLst>
                                          <p:attrName>style.color</p:attrName>
                                        </p:attrNameLst>
                                      </p:cBhvr>
                                      <p:to>
                                        <a:schemeClr val="bg1"/>
                                      </p:to>
                                    </p:animClr>
                                    <p:animClr clrSpc="rgb" dir="cw">
                                      <p:cBhvr>
                                        <p:cTn id="19" dur="250" autoRev="1" fill="remove"/>
                                        <p:tgtEl>
                                          <p:spTgt spid="6">
                                            <p:txEl>
                                              <p:pRg st="3" end="3"/>
                                            </p:txEl>
                                          </p:spTgt>
                                        </p:tgtEl>
                                        <p:attrNameLst>
                                          <p:attrName>fillcolor</p:attrName>
                                        </p:attrNameLst>
                                      </p:cBhvr>
                                      <p:to>
                                        <a:schemeClr val="bg1"/>
                                      </p:to>
                                    </p:animClr>
                                    <p:set>
                                      <p:cBhvr>
                                        <p:cTn id="20" dur="250" autoRev="1" fill="remove"/>
                                        <p:tgtEl>
                                          <p:spTgt spid="6">
                                            <p:txEl>
                                              <p:pRg st="3" end="3"/>
                                            </p:txEl>
                                          </p:spTgt>
                                        </p:tgtEl>
                                        <p:attrNameLst>
                                          <p:attrName>fill.type</p:attrName>
                                        </p:attrNameLst>
                                      </p:cBhvr>
                                      <p:to>
                                        <p:strVal val="solid"/>
                                      </p:to>
                                    </p:set>
                                    <p:set>
                                      <p:cBhvr>
                                        <p:cTn id="21" dur="250" autoRev="1" fill="remove"/>
                                        <p:tgtEl>
                                          <p:spTgt spid="6">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2610683"/>
            <a:ext cx="7543800" cy="4247317"/>
          </a:xfrm>
          <a:prstGeom prst="rect">
            <a:avLst/>
          </a:prstGeom>
        </p:spPr>
        <p:txBody>
          <a:bodyPr wrap="square">
            <a:spAutoFit/>
          </a:bodyPr>
          <a:lstStyle/>
          <a:p>
            <a:pPr lvl="1">
              <a:lnSpc>
                <a:spcPct val="150000"/>
              </a:lnSpc>
              <a:spcBef>
                <a:spcPts val="1800"/>
              </a:spcBef>
              <a:buClr>
                <a:schemeClr val="tx1"/>
              </a:buClr>
              <a:buSzPct val="100000"/>
            </a:pPr>
            <a:r>
              <a:rPr lang="en-US" sz="2800" dirty="0" err="1">
                <a:latin typeface="Arial Rounded MT Bold" panose="020F0704030504030204" pitchFamily="34" charset="0"/>
              </a:rPr>
              <a:t>PwD</a:t>
            </a:r>
            <a:r>
              <a:rPr lang="en-US" sz="2800" dirty="0">
                <a:latin typeface="Arial Rounded MT Bold" panose="020F0704030504030204" pitchFamily="34" charset="0"/>
              </a:rPr>
              <a:t> respond to: </a:t>
            </a:r>
          </a:p>
          <a:p>
            <a:pPr marL="1371600" lvl="2" indent="-457200">
              <a:lnSpc>
                <a:spcPct val="150000"/>
              </a:lnSpc>
              <a:spcBef>
                <a:spcPts val="1800"/>
              </a:spcBef>
              <a:buClr>
                <a:schemeClr val="tx1"/>
              </a:buClr>
              <a:buSzPct val="100000"/>
              <a:buFont typeface="Wingdings" panose="05000000000000000000" pitchFamily="2" charset="2"/>
              <a:buChar char="§"/>
            </a:pPr>
            <a:r>
              <a:rPr lang="en-US" sz="2800" dirty="0">
                <a:latin typeface="Arial Rounded MT Bold" panose="020F0704030504030204" pitchFamily="34" charset="0"/>
              </a:rPr>
              <a:t>N</a:t>
            </a:r>
            <a:r>
              <a:rPr lang="en-US" sz="2800" dirty="0" smtClean="0">
                <a:latin typeface="Arial Rounded MT Bold" panose="020F0704030504030204" pitchFamily="34" charset="0"/>
              </a:rPr>
              <a:t>oxious or Negative triggers </a:t>
            </a:r>
          </a:p>
          <a:p>
            <a:pPr marL="1371600" lvl="2" indent="-457200">
              <a:lnSpc>
                <a:spcPct val="150000"/>
              </a:lnSpc>
              <a:spcBef>
                <a:spcPts val="1800"/>
              </a:spcBef>
              <a:buClr>
                <a:schemeClr val="tx1"/>
              </a:buClr>
              <a:buSzPct val="100000"/>
              <a:buFont typeface="Wingdings" panose="05000000000000000000" pitchFamily="2" charset="2"/>
              <a:buChar char="§"/>
            </a:pPr>
            <a:r>
              <a:rPr lang="en-US" sz="2800" dirty="0" smtClean="0">
                <a:latin typeface="Arial Rounded MT Bold" panose="020F0704030504030204" pitchFamily="34" charset="0"/>
              </a:rPr>
              <a:t>Non-noxious </a:t>
            </a:r>
            <a:r>
              <a:rPr lang="en-US" sz="2800" dirty="0">
                <a:latin typeface="Arial Rounded MT Bold" panose="020F0704030504030204" pitchFamily="34" charset="0"/>
              </a:rPr>
              <a:t>or N</a:t>
            </a:r>
            <a:r>
              <a:rPr lang="en-US" sz="2800" dirty="0" smtClean="0">
                <a:latin typeface="Arial Rounded MT Bold" panose="020F0704030504030204" pitchFamily="34" charset="0"/>
              </a:rPr>
              <a:t>eutral triggers</a:t>
            </a:r>
          </a:p>
          <a:p>
            <a:pPr marL="1371600" lvl="2" indent="-457200">
              <a:lnSpc>
                <a:spcPct val="150000"/>
              </a:lnSpc>
              <a:spcBef>
                <a:spcPts val="1800"/>
              </a:spcBef>
              <a:buClr>
                <a:schemeClr val="tx1"/>
              </a:buClr>
              <a:buSzPct val="100000"/>
              <a:buFont typeface="Wingdings" panose="05000000000000000000" pitchFamily="2" charset="2"/>
              <a:buChar char="§"/>
            </a:pPr>
            <a:r>
              <a:rPr lang="en-US" sz="2800" dirty="0" smtClean="0">
                <a:latin typeface="Arial Rounded MT Bold" panose="020F0704030504030204" pitchFamily="34" charset="0"/>
              </a:rPr>
              <a:t>Ambiguous or Innocuous triggers</a:t>
            </a:r>
            <a:endParaRPr lang="en-US" sz="2800" dirty="0">
              <a:latin typeface="Arial Rounded MT Bold" panose="020F0704030504030204" pitchFamily="34" charset="0"/>
            </a:endParaRPr>
          </a:p>
          <a:p>
            <a:pPr lvl="1">
              <a:lnSpc>
                <a:spcPct val="150000"/>
              </a:lnSpc>
              <a:spcBef>
                <a:spcPts val="1800"/>
              </a:spcBef>
              <a:buClr>
                <a:schemeClr val="tx1"/>
              </a:buClr>
              <a:buSzPct val="100000"/>
            </a:pPr>
            <a:endParaRPr lang="en-US" sz="2800" dirty="0">
              <a:latin typeface="Arial Rounded MT Bold" panose="020F0704030504030204" pitchFamily="34" charset="0"/>
            </a:endParaRPr>
          </a:p>
        </p:txBody>
      </p:sp>
      <p:sp>
        <p:nvSpPr>
          <p:cNvPr id="5" name="Content Placeholder 2"/>
          <p:cNvSpPr txBox="1">
            <a:spLocks/>
          </p:cNvSpPr>
          <p:nvPr/>
        </p:nvSpPr>
        <p:spPr>
          <a:xfrm>
            <a:off x="249620" y="304800"/>
            <a:ext cx="8686800" cy="68580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CA" b="1" dirty="0" err="1" smtClean="0">
                <a:solidFill>
                  <a:schemeClr val="tx1"/>
                </a:solidFill>
                <a:latin typeface="Bookman Old Style" panose="02050604050505020204" pitchFamily="18" charset="0"/>
              </a:rPr>
              <a:t>LuBAIR</a:t>
            </a:r>
            <a:r>
              <a:rPr lang="en-CA" b="1" dirty="0" smtClean="0">
                <a:solidFill>
                  <a:schemeClr val="tx1"/>
                </a:solidFill>
                <a:latin typeface="Bookman Old Style" panose="02050604050505020204" pitchFamily="18" charset="0"/>
              </a:rPr>
              <a:t>™ Inventory</a:t>
            </a:r>
            <a:endParaRPr lang="en-US" b="1" dirty="0">
              <a:solidFill>
                <a:schemeClr val="tx1"/>
              </a:solidFill>
            </a:endParaRPr>
          </a:p>
        </p:txBody>
      </p:sp>
      <p:sp>
        <p:nvSpPr>
          <p:cNvPr id="7" name="Content Placeholder 2"/>
          <p:cNvSpPr txBox="1">
            <a:spLocks/>
          </p:cNvSpPr>
          <p:nvPr/>
        </p:nvSpPr>
        <p:spPr>
          <a:xfrm>
            <a:off x="0" y="1143000"/>
            <a:ext cx="9144000" cy="990600"/>
          </a:xfrm>
          <a:prstGeom prst="rect">
            <a:avLst/>
          </a:prstGeom>
          <a:ln>
            <a:noFill/>
          </a:ln>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lvl="0" indent="0" algn="ctr">
              <a:buNone/>
            </a:pP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Based </a:t>
            </a:r>
            <a:r>
              <a:rPr lang="en-CA" sz="2800" dirty="0">
                <a:ln>
                  <a:solidFill>
                    <a:schemeClr val="tx1"/>
                  </a:solidFill>
                </a:ln>
                <a:solidFill>
                  <a:srgbClr val="FFFF6D"/>
                </a:solidFill>
                <a:latin typeface="Aharoni" panose="02010803020104030203" pitchFamily="2" charset="-79"/>
                <a:cs typeface="Aharoni" panose="02010803020104030203" pitchFamily="2" charset="-79"/>
              </a:rPr>
              <a:t>in </a:t>
            </a: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Impairment of </a:t>
            </a:r>
            <a:r>
              <a:rPr lang="en-CA" sz="2800" dirty="0">
                <a:ln>
                  <a:solidFill>
                    <a:schemeClr val="tx1"/>
                  </a:solidFill>
                </a:ln>
                <a:solidFill>
                  <a:srgbClr val="FFFF6D"/>
                </a:solidFill>
                <a:latin typeface="Aharoni" panose="02010803020104030203" pitchFamily="2" charset="-79"/>
                <a:cs typeface="Aharoni" panose="02010803020104030203" pitchFamily="2" charset="-79"/>
              </a:rPr>
              <a:t>Emotional Regulatory </a:t>
            </a: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Circuits</a:t>
            </a:r>
          </a:p>
          <a:p>
            <a:pPr marL="0" lvl="0" indent="0" algn="ctr">
              <a:buNone/>
            </a:pPr>
            <a:r>
              <a:rPr lang="en-CA" u="sng" dirty="0" smtClean="0">
                <a:ln>
                  <a:solidFill>
                    <a:schemeClr val="tx1"/>
                  </a:solidFill>
                </a:ln>
                <a:solidFill>
                  <a:srgbClr val="FFFF6D"/>
                </a:solidFill>
                <a:latin typeface="Aharoni" panose="02010803020104030203" pitchFamily="2" charset="-79"/>
                <a:cs typeface="Aharoni" panose="02010803020104030203" pitchFamily="2" charset="-79"/>
              </a:rPr>
              <a:t>Vocal Expressions</a:t>
            </a:r>
            <a:endParaRPr lang="en-CA" u="sng" dirty="0">
              <a:ln>
                <a:solidFill>
                  <a:schemeClr val="tx1"/>
                </a:solidFill>
              </a:ln>
              <a:solidFill>
                <a:srgbClr val="FF781D"/>
              </a:solidFill>
              <a:latin typeface="Aharoni" panose="02010803020104030203" pitchFamily="2" charset="-79"/>
              <a:cs typeface="Aharoni" panose="02010803020104030203" pitchFamily="2" charset="-79"/>
            </a:endParaRPr>
          </a:p>
        </p:txBody>
      </p:sp>
      <p:sp>
        <p:nvSpPr>
          <p:cNvPr id="4" name="Slide Number Placeholder 3"/>
          <p:cNvSpPr>
            <a:spLocks noGrp="1"/>
          </p:cNvSpPr>
          <p:nvPr>
            <p:ph type="sldNum" sz="quarter" idx="10"/>
          </p:nvPr>
        </p:nvSpPr>
        <p:spPr/>
        <p:txBody>
          <a:bodyPr/>
          <a:lstStyle/>
          <a:p>
            <a:fld id="{800A0DDF-9B95-4961-8F3C-303932E2D10A}" type="slidenum">
              <a:rPr lang="en-US" smtClean="0"/>
              <a:pPr/>
              <a:t>5</a:t>
            </a:fld>
            <a:endParaRPr lang="en-US" dirty="0"/>
          </a:p>
        </p:txBody>
      </p:sp>
    </p:spTree>
    <p:extLst>
      <p:ext uri="{BB962C8B-B14F-4D97-AF65-F5344CB8AC3E}">
        <p14:creationId xmlns:p14="http://schemas.microsoft.com/office/powerpoint/2010/main" val="4792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610683"/>
            <a:ext cx="7543800" cy="4247317"/>
          </a:xfrm>
          <a:prstGeom prst="rect">
            <a:avLst/>
          </a:prstGeom>
        </p:spPr>
        <p:txBody>
          <a:bodyPr wrap="square">
            <a:spAutoFit/>
          </a:bodyPr>
          <a:lstStyle/>
          <a:p>
            <a:pPr lvl="1">
              <a:lnSpc>
                <a:spcPct val="150000"/>
              </a:lnSpc>
              <a:spcBef>
                <a:spcPts val="1800"/>
              </a:spcBef>
              <a:buClr>
                <a:schemeClr val="tx1"/>
              </a:buClr>
              <a:buSzPct val="100000"/>
            </a:pPr>
            <a:r>
              <a:rPr lang="en-US" sz="2800" dirty="0">
                <a:latin typeface="Arial Rounded MT Bold" panose="020F0704030504030204" pitchFamily="34" charset="0"/>
              </a:rPr>
              <a:t>The responses are:</a:t>
            </a:r>
          </a:p>
          <a:p>
            <a:pPr marL="1371600" lvl="2" indent="-457200">
              <a:lnSpc>
                <a:spcPct val="150000"/>
              </a:lnSpc>
              <a:spcBef>
                <a:spcPts val="1800"/>
              </a:spcBef>
              <a:buClr>
                <a:schemeClr val="tx1"/>
              </a:buClr>
              <a:buSzPct val="100000"/>
              <a:buFont typeface="Wingdings" panose="05000000000000000000" pitchFamily="2" charset="2"/>
              <a:buChar char="§"/>
            </a:pPr>
            <a:r>
              <a:rPr lang="en-US" sz="2800" dirty="0" smtClean="0">
                <a:latin typeface="Arial Rounded MT Bold" panose="020F0704030504030204" pitchFamily="34" charset="0"/>
              </a:rPr>
              <a:t>Increased </a:t>
            </a:r>
            <a:r>
              <a:rPr lang="en-US" sz="2800" dirty="0">
                <a:latin typeface="Arial Rounded MT Bold" panose="020F0704030504030204" pitchFamily="34" charset="0"/>
              </a:rPr>
              <a:t>in </a:t>
            </a:r>
            <a:r>
              <a:rPr lang="en-US" sz="2800" dirty="0" smtClean="0">
                <a:latin typeface="Arial Rounded MT Bold" panose="020F0704030504030204" pitchFamily="34" charset="0"/>
              </a:rPr>
              <a:t>amplitude	</a:t>
            </a:r>
            <a:endParaRPr lang="en-US" sz="2800" dirty="0">
              <a:latin typeface="Arial Rounded MT Bold" panose="020F0704030504030204" pitchFamily="34" charset="0"/>
            </a:endParaRPr>
          </a:p>
          <a:p>
            <a:pPr marL="1371600" lvl="2" indent="-457200">
              <a:lnSpc>
                <a:spcPct val="150000"/>
              </a:lnSpc>
              <a:spcBef>
                <a:spcPts val="1800"/>
              </a:spcBef>
              <a:buClr>
                <a:schemeClr val="tx1"/>
              </a:buClr>
              <a:buSzPct val="100000"/>
              <a:buFont typeface="Wingdings" panose="05000000000000000000" pitchFamily="2" charset="2"/>
              <a:buChar char="§"/>
            </a:pPr>
            <a:r>
              <a:rPr lang="en-US" sz="2800" dirty="0" smtClean="0">
                <a:latin typeface="Arial Rounded MT Bold" panose="020F0704030504030204" pitchFamily="34" charset="0"/>
              </a:rPr>
              <a:t>Prolonged </a:t>
            </a:r>
            <a:r>
              <a:rPr lang="en-US" sz="2800" dirty="0">
                <a:latin typeface="Arial Rounded MT Bold" panose="020F0704030504030204" pitchFamily="34" charset="0"/>
              </a:rPr>
              <a:t>in </a:t>
            </a:r>
            <a:r>
              <a:rPr lang="en-US" sz="2800" dirty="0" smtClean="0">
                <a:latin typeface="Arial Rounded MT Bold" panose="020F0704030504030204" pitchFamily="34" charset="0"/>
              </a:rPr>
              <a:t>duration</a:t>
            </a:r>
            <a:endParaRPr lang="en-US" sz="2800" dirty="0">
              <a:latin typeface="Arial Rounded MT Bold" panose="020F0704030504030204" pitchFamily="34" charset="0"/>
            </a:endParaRPr>
          </a:p>
          <a:p>
            <a:pPr marL="1371600" lvl="2" indent="-457200">
              <a:lnSpc>
                <a:spcPct val="150000"/>
              </a:lnSpc>
              <a:spcBef>
                <a:spcPts val="1800"/>
              </a:spcBef>
              <a:buClr>
                <a:schemeClr val="tx1"/>
              </a:buClr>
              <a:buSzPct val="100000"/>
              <a:buFont typeface="Wingdings" panose="05000000000000000000" pitchFamily="2" charset="2"/>
              <a:buChar char="§"/>
            </a:pPr>
            <a:r>
              <a:rPr lang="en-US" sz="2800" dirty="0" smtClean="0">
                <a:latin typeface="Arial Rounded MT Bold" panose="020F0704030504030204" pitchFamily="34" charset="0"/>
              </a:rPr>
              <a:t>‘Out-of-proportion’</a:t>
            </a:r>
            <a:endParaRPr lang="en-US" sz="2800" dirty="0">
              <a:latin typeface="Arial Rounded MT Bold" panose="020F0704030504030204" pitchFamily="34" charset="0"/>
            </a:endParaRPr>
          </a:p>
          <a:p>
            <a:pPr lvl="1">
              <a:lnSpc>
                <a:spcPct val="150000"/>
              </a:lnSpc>
              <a:spcBef>
                <a:spcPts val="1800"/>
              </a:spcBef>
              <a:buClr>
                <a:schemeClr val="tx1"/>
              </a:buClr>
              <a:buSzPct val="100000"/>
            </a:pPr>
            <a:endParaRPr lang="en-US" sz="2800" dirty="0">
              <a:latin typeface="Arial Rounded MT Bold" panose="020F07040305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8920" y="2610683"/>
            <a:ext cx="2857500" cy="3810000"/>
          </a:xfrm>
          <a:prstGeom prst="rect">
            <a:avLst/>
          </a:prstGeom>
        </p:spPr>
      </p:pic>
      <p:sp>
        <p:nvSpPr>
          <p:cNvPr id="8" name="Content Placeholder 2"/>
          <p:cNvSpPr txBox="1">
            <a:spLocks/>
          </p:cNvSpPr>
          <p:nvPr/>
        </p:nvSpPr>
        <p:spPr>
          <a:xfrm>
            <a:off x="249620" y="304800"/>
            <a:ext cx="8686800" cy="68580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CA" b="1" dirty="0" err="1" smtClean="0">
                <a:solidFill>
                  <a:schemeClr val="tx1"/>
                </a:solidFill>
                <a:latin typeface="Bookman Old Style" panose="02050604050505020204" pitchFamily="18" charset="0"/>
              </a:rPr>
              <a:t>LuBAIR</a:t>
            </a:r>
            <a:r>
              <a:rPr lang="en-CA" b="1" dirty="0" smtClean="0">
                <a:solidFill>
                  <a:schemeClr val="tx1"/>
                </a:solidFill>
                <a:latin typeface="Bookman Old Style" panose="02050604050505020204" pitchFamily="18" charset="0"/>
              </a:rPr>
              <a:t>™ Inventory</a:t>
            </a:r>
            <a:endParaRPr lang="en-US" b="1" dirty="0">
              <a:solidFill>
                <a:schemeClr val="tx1"/>
              </a:solidFill>
            </a:endParaRPr>
          </a:p>
        </p:txBody>
      </p:sp>
      <p:sp>
        <p:nvSpPr>
          <p:cNvPr id="7" name="Content Placeholder 2"/>
          <p:cNvSpPr txBox="1">
            <a:spLocks/>
          </p:cNvSpPr>
          <p:nvPr/>
        </p:nvSpPr>
        <p:spPr>
          <a:xfrm>
            <a:off x="0" y="1143000"/>
            <a:ext cx="9144000" cy="990600"/>
          </a:xfrm>
          <a:prstGeom prst="rect">
            <a:avLst/>
          </a:prstGeom>
          <a:ln>
            <a:noFill/>
          </a:ln>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lvl="0" indent="0" algn="ctr">
              <a:buNone/>
            </a:pP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Based </a:t>
            </a:r>
            <a:r>
              <a:rPr lang="en-CA" sz="2800" dirty="0">
                <a:ln>
                  <a:solidFill>
                    <a:schemeClr val="tx1"/>
                  </a:solidFill>
                </a:ln>
                <a:solidFill>
                  <a:srgbClr val="FFFF6D"/>
                </a:solidFill>
                <a:latin typeface="Aharoni" panose="02010803020104030203" pitchFamily="2" charset="-79"/>
                <a:cs typeface="Aharoni" panose="02010803020104030203" pitchFamily="2" charset="-79"/>
              </a:rPr>
              <a:t>in </a:t>
            </a: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Impairment of </a:t>
            </a:r>
            <a:r>
              <a:rPr lang="en-CA" sz="2800" dirty="0">
                <a:ln>
                  <a:solidFill>
                    <a:schemeClr val="tx1"/>
                  </a:solidFill>
                </a:ln>
                <a:solidFill>
                  <a:srgbClr val="FFFF6D"/>
                </a:solidFill>
                <a:latin typeface="Aharoni" panose="02010803020104030203" pitchFamily="2" charset="-79"/>
                <a:cs typeface="Aharoni" panose="02010803020104030203" pitchFamily="2" charset="-79"/>
              </a:rPr>
              <a:t>Emotional Regulatory </a:t>
            </a: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Circuits</a:t>
            </a:r>
          </a:p>
          <a:p>
            <a:pPr marL="0" lvl="0" indent="0" algn="ctr">
              <a:buNone/>
            </a:pPr>
            <a:r>
              <a:rPr lang="en-CA" u="sng" dirty="0" smtClean="0">
                <a:ln>
                  <a:solidFill>
                    <a:schemeClr val="tx1"/>
                  </a:solidFill>
                </a:ln>
                <a:solidFill>
                  <a:srgbClr val="FFFF6D"/>
                </a:solidFill>
                <a:latin typeface="Aharoni" panose="02010803020104030203" pitchFamily="2" charset="-79"/>
                <a:cs typeface="Aharoni" panose="02010803020104030203" pitchFamily="2" charset="-79"/>
              </a:rPr>
              <a:t>Vocal Expressions</a:t>
            </a:r>
            <a:endParaRPr lang="en-CA" u="sng" dirty="0">
              <a:ln>
                <a:solidFill>
                  <a:schemeClr val="tx1"/>
                </a:solidFill>
              </a:ln>
              <a:solidFill>
                <a:srgbClr val="FF781D"/>
              </a:solidFill>
              <a:latin typeface="Aharoni" panose="02010803020104030203" pitchFamily="2" charset="-79"/>
              <a:cs typeface="Aharoni" panose="02010803020104030203" pitchFamily="2" charset="-79"/>
            </a:endParaRPr>
          </a:p>
        </p:txBody>
      </p:sp>
      <p:sp>
        <p:nvSpPr>
          <p:cNvPr id="5" name="Slide Number Placeholder 4"/>
          <p:cNvSpPr>
            <a:spLocks noGrp="1"/>
          </p:cNvSpPr>
          <p:nvPr>
            <p:ph type="sldNum" sz="quarter" idx="10"/>
          </p:nvPr>
        </p:nvSpPr>
        <p:spPr/>
        <p:txBody>
          <a:bodyPr/>
          <a:lstStyle/>
          <a:p>
            <a:fld id="{800A0DDF-9B95-4961-8F3C-303932E2D10A}" type="slidenum">
              <a:rPr lang="en-US" smtClean="0"/>
              <a:pPr/>
              <a:t>6</a:t>
            </a:fld>
            <a:endParaRPr lang="en-US" dirty="0"/>
          </a:p>
        </p:txBody>
      </p:sp>
    </p:spTree>
    <p:extLst>
      <p:ext uri="{BB962C8B-B14F-4D97-AF65-F5344CB8AC3E}">
        <p14:creationId xmlns:p14="http://schemas.microsoft.com/office/powerpoint/2010/main" val="1256707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855797856"/>
              </p:ext>
            </p:extLst>
          </p:nvPr>
        </p:nvGraphicFramePr>
        <p:xfrm>
          <a:off x="-15253" y="2224423"/>
          <a:ext cx="9997453"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p:cNvSpPr>
            <a:spLocks noGrp="1"/>
          </p:cNvSpPr>
          <p:nvPr>
            <p:ph idx="1"/>
          </p:nvPr>
        </p:nvSpPr>
        <p:spPr>
          <a:xfrm>
            <a:off x="0" y="1924050"/>
            <a:ext cx="9144000" cy="4800600"/>
          </a:xfrm>
        </p:spPr>
        <p:txBody>
          <a:bodyPr>
            <a:normAutofit/>
          </a:bodyPr>
          <a:lstStyle/>
          <a:p>
            <a:pPr marL="0" indent="0" algn="ctr">
              <a:buNone/>
            </a:pPr>
            <a:endParaRPr lang="en-CA" b="1" dirty="0" smtClean="0">
              <a:solidFill>
                <a:schemeClr val="tx1"/>
              </a:solidFill>
              <a:latin typeface="Arial Rounded MT Bold" panose="020F0704030504030204" pitchFamily="34" charset="0"/>
            </a:endParaRPr>
          </a:p>
          <a:p>
            <a:pPr marL="0" indent="0" algn="ctr">
              <a:buNone/>
            </a:pPr>
            <a:r>
              <a:rPr lang="en-CA" dirty="0">
                <a:solidFill>
                  <a:schemeClr val="tx1"/>
                </a:solidFill>
                <a:latin typeface="Arial Rounded MT Bold" panose="020F0704030504030204" pitchFamily="34" charset="0"/>
              </a:rPr>
              <a:t>Continuum in Expression of Emotion </a:t>
            </a:r>
            <a:r>
              <a:rPr lang="en-CA" dirty="0" smtClean="0">
                <a:solidFill>
                  <a:schemeClr val="tx1"/>
                </a:solidFill>
                <a:latin typeface="Arial Rounded MT Bold" panose="020F0704030504030204" pitchFamily="34" charset="0"/>
              </a:rPr>
              <a:t>- </a:t>
            </a:r>
            <a:r>
              <a:rPr lang="en-CA" b="1" dirty="0">
                <a:solidFill>
                  <a:schemeClr val="tx1"/>
                </a:solidFill>
                <a:latin typeface="Arial Rounded MT Bold" panose="020F0704030504030204" pitchFamily="34" charset="0"/>
              </a:rPr>
              <a:t>‘Anger</a:t>
            </a:r>
            <a:r>
              <a:rPr lang="en-CA" b="1" dirty="0" smtClean="0">
                <a:solidFill>
                  <a:schemeClr val="tx1"/>
                </a:solidFill>
                <a:latin typeface="Arial Rounded MT Bold" panose="020F0704030504030204" pitchFamily="34" charset="0"/>
              </a:rPr>
              <a:t>’</a:t>
            </a:r>
          </a:p>
          <a:p>
            <a:pPr marL="0" indent="0" algn="ctr">
              <a:buNone/>
            </a:pPr>
            <a:endParaRPr lang="en-CA" b="1" dirty="0" smtClean="0">
              <a:solidFill>
                <a:schemeClr val="tx1"/>
              </a:solidFill>
              <a:latin typeface="Arial Rounded MT Bold" panose="020F0704030504030204" pitchFamily="34" charset="0"/>
            </a:endParaRPr>
          </a:p>
        </p:txBody>
      </p:sp>
      <p:sp>
        <p:nvSpPr>
          <p:cNvPr id="10" name="Content Placeholder 2"/>
          <p:cNvSpPr txBox="1">
            <a:spLocks/>
          </p:cNvSpPr>
          <p:nvPr/>
        </p:nvSpPr>
        <p:spPr>
          <a:xfrm>
            <a:off x="249620" y="304800"/>
            <a:ext cx="8686800" cy="68580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CA" b="1" dirty="0" err="1" smtClean="0">
                <a:solidFill>
                  <a:schemeClr val="tx1"/>
                </a:solidFill>
                <a:latin typeface="Bookman Old Style" panose="02050604050505020204" pitchFamily="18" charset="0"/>
              </a:rPr>
              <a:t>LuBAIR</a:t>
            </a:r>
            <a:r>
              <a:rPr lang="en-CA" b="1" dirty="0" smtClean="0">
                <a:solidFill>
                  <a:schemeClr val="tx1"/>
                </a:solidFill>
                <a:latin typeface="Bookman Old Style" panose="02050604050505020204" pitchFamily="18" charset="0"/>
              </a:rPr>
              <a:t>™ Inventory</a:t>
            </a:r>
            <a:endParaRPr lang="en-US" b="1" dirty="0">
              <a:solidFill>
                <a:schemeClr val="tx1"/>
              </a:solidFill>
            </a:endParaRPr>
          </a:p>
        </p:txBody>
      </p:sp>
      <p:pic>
        <p:nvPicPr>
          <p:cNvPr id="12" name="Picture 11"/>
          <p:cNvPicPr>
            <a:picLocks noChangeAspect="1"/>
          </p:cNvPicPr>
          <p:nvPr/>
        </p:nvPicPr>
        <p:blipFill>
          <a:blip r:embed="rId8" cstate="print">
            <a:extLst>
              <a:ext uri="{BEBA8EAE-BF5A-486C-A8C5-ECC9F3942E4B}">
                <a14:imgProps xmlns:a14="http://schemas.microsoft.com/office/drawing/2010/main">
                  <a14:imgLayer r:embed="rId9">
                    <a14:imgEffect>
                      <a14:backgroundRemoval t="0" b="97732" l="0" r="100000"/>
                    </a14:imgEffect>
                  </a14:imgLayer>
                </a14:imgProps>
              </a:ext>
              <a:ext uri="{28A0092B-C50C-407E-A947-70E740481C1C}">
                <a14:useLocalDpi xmlns:a14="http://schemas.microsoft.com/office/drawing/2010/main" val="0"/>
              </a:ext>
            </a:extLst>
          </a:blip>
          <a:stretch>
            <a:fillRect/>
          </a:stretch>
        </p:blipFill>
        <p:spPr>
          <a:xfrm>
            <a:off x="249620" y="5331331"/>
            <a:ext cx="1869201" cy="1441276"/>
          </a:xfrm>
          <a:prstGeom prst="rect">
            <a:avLst/>
          </a:prstGeom>
        </p:spPr>
      </p:pic>
      <p:sp>
        <p:nvSpPr>
          <p:cNvPr id="13" name="Content Placeholder 2"/>
          <p:cNvSpPr txBox="1">
            <a:spLocks/>
          </p:cNvSpPr>
          <p:nvPr/>
        </p:nvSpPr>
        <p:spPr>
          <a:xfrm>
            <a:off x="0" y="1143000"/>
            <a:ext cx="9144000" cy="990600"/>
          </a:xfrm>
          <a:prstGeom prst="rect">
            <a:avLst/>
          </a:prstGeom>
          <a:ln>
            <a:noFill/>
          </a:ln>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lvl="0" indent="0" algn="ctr">
              <a:buNone/>
            </a:pP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Based </a:t>
            </a:r>
            <a:r>
              <a:rPr lang="en-CA" sz="2800" dirty="0">
                <a:ln>
                  <a:solidFill>
                    <a:schemeClr val="tx1"/>
                  </a:solidFill>
                </a:ln>
                <a:solidFill>
                  <a:srgbClr val="FFFF6D"/>
                </a:solidFill>
                <a:latin typeface="Aharoni" panose="02010803020104030203" pitchFamily="2" charset="-79"/>
                <a:cs typeface="Aharoni" panose="02010803020104030203" pitchFamily="2" charset="-79"/>
              </a:rPr>
              <a:t>in </a:t>
            </a: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Impairment of </a:t>
            </a:r>
            <a:r>
              <a:rPr lang="en-CA" sz="2800" dirty="0">
                <a:ln>
                  <a:solidFill>
                    <a:schemeClr val="tx1"/>
                  </a:solidFill>
                </a:ln>
                <a:solidFill>
                  <a:srgbClr val="FFFF6D"/>
                </a:solidFill>
                <a:latin typeface="Aharoni" panose="02010803020104030203" pitchFamily="2" charset="-79"/>
                <a:cs typeface="Aharoni" panose="02010803020104030203" pitchFamily="2" charset="-79"/>
              </a:rPr>
              <a:t>Emotional Regulatory </a:t>
            </a: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Circuits</a:t>
            </a:r>
          </a:p>
          <a:p>
            <a:pPr marL="0" lvl="0" indent="0" algn="ctr">
              <a:buNone/>
            </a:pPr>
            <a:r>
              <a:rPr lang="en-CA" u="sng" dirty="0" smtClean="0">
                <a:ln>
                  <a:solidFill>
                    <a:schemeClr val="tx1"/>
                  </a:solidFill>
                </a:ln>
                <a:solidFill>
                  <a:srgbClr val="FFFF6D"/>
                </a:solidFill>
                <a:latin typeface="Aharoni" panose="02010803020104030203" pitchFamily="2" charset="-79"/>
                <a:cs typeface="Aharoni" panose="02010803020104030203" pitchFamily="2" charset="-79"/>
              </a:rPr>
              <a:t>Vocal Expressions</a:t>
            </a:r>
            <a:endParaRPr lang="en-CA" u="sng" dirty="0">
              <a:ln>
                <a:solidFill>
                  <a:schemeClr val="tx1"/>
                </a:solidFill>
              </a:ln>
              <a:solidFill>
                <a:srgbClr val="FF781D"/>
              </a:solidFill>
              <a:latin typeface="Aharoni" panose="02010803020104030203" pitchFamily="2" charset="-79"/>
              <a:cs typeface="Aharoni" panose="02010803020104030203" pitchFamily="2" charset="-79"/>
            </a:endParaRPr>
          </a:p>
        </p:txBody>
      </p:sp>
      <p:sp>
        <p:nvSpPr>
          <p:cNvPr id="4" name="Slide Number Placeholder 3"/>
          <p:cNvSpPr>
            <a:spLocks noGrp="1"/>
          </p:cNvSpPr>
          <p:nvPr>
            <p:ph type="sldNum" sz="quarter" idx="10"/>
          </p:nvPr>
        </p:nvSpPr>
        <p:spPr/>
        <p:txBody>
          <a:bodyPr/>
          <a:lstStyle/>
          <a:p>
            <a:fld id="{800A0DDF-9B95-4961-8F3C-303932E2D10A}" type="slidenum">
              <a:rPr lang="en-US" smtClean="0"/>
              <a:pPr/>
              <a:t>7</a:t>
            </a:fld>
            <a:endParaRPr lang="en-US" dirty="0"/>
          </a:p>
        </p:txBody>
      </p:sp>
      <p:grpSp>
        <p:nvGrpSpPr>
          <p:cNvPr id="20" name="Group 19"/>
          <p:cNvGrpSpPr/>
          <p:nvPr/>
        </p:nvGrpSpPr>
        <p:grpSpPr>
          <a:xfrm>
            <a:off x="6953250" y="4872373"/>
            <a:ext cx="1855818" cy="1790417"/>
            <a:chOff x="7095856" y="2591082"/>
            <a:chExt cx="1855818" cy="1790417"/>
          </a:xfrm>
        </p:grpSpPr>
        <p:sp>
          <p:nvSpPr>
            <p:cNvPr id="21" name="Rounded Rectangle 20"/>
            <p:cNvSpPr/>
            <p:nvPr/>
          </p:nvSpPr>
          <p:spPr>
            <a:xfrm>
              <a:off x="7095856" y="2591082"/>
              <a:ext cx="1855818" cy="1790417"/>
            </a:xfrm>
            <a:prstGeom prst="roundRect">
              <a:avLst>
                <a:gd name="adj" fmla="val 10000"/>
              </a:avLst>
            </a:prstGeom>
            <a:no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Rounded Rectangle 4"/>
            <p:cNvSpPr/>
            <p:nvPr/>
          </p:nvSpPr>
          <p:spPr>
            <a:xfrm>
              <a:off x="7148296" y="2643522"/>
              <a:ext cx="1750938" cy="16855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Rounded MT Bold" panose="020F0704030504030204" pitchFamily="34" charset="0"/>
                </a:rPr>
                <a:t>Destructive Syndromes</a:t>
              </a:r>
              <a:endParaRPr lang="en-US" sz="2400" kern="1200" dirty="0">
                <a:solidFill>
                  <a:schemeClr val="tx1"/>
                </a:solidFill>
                <a:latin typeface="Arial Rounded MT Bold" panose="020F0704030504030204" pitchFamily="34" charset="0"/>
              </a:endParaRPr>
            </a:p>
          </p:txBody>
        </p:sp>
      </p:grpSp>
      <p:cxnSp>
        <p:nvCxnSpPr>
          <p:cNvPr id="7" name="Straight Connector 6"/>
          <p:cNvCxnSpPr/>
          <p:nvPr/>
        </p:nvCxnSpPr>
        <p:spPr>
          <a:xfrm>
            <a:off x="7543800" y="4243723"/>
            <a:ext cx="337359" cy="6286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a:off x="1447800" y="4434223"/>
            <a:ext cx="457200" cy="190500"/>
          </a:xfrm>
          <a:prstGeom prst="rightArrow">
            <a:avLst/>
          </a:prstGeom>
          <a:solidFill>
            <a:srgbClr val="CC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26" name="Right Arrow 25"/>
          <p:cNvSpPr/>
          <p:nvPr/>
        </p:nvSpPr>
        <p:spPr>
          <a:xfrm rot="17465945">
            <a:off x="3387363" y="4110266"/>
            <a:ext cx="567760" cy="228817"/>
          </a:xfrm>
          <a:prstGeom prst="rightArrow">
            <a:avLst/>
          </a:prstGeom>
          <a:solidFill>
            <a:srgbClr val="CC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27" name="Right Arrow 26"/>
          <p:cNvSpPr/>
          <p:nvPr/>
        </p:nvSpPr>
        <p:spPr>
          <a:xfrm rot="4924407">
            <a:off x="2963169" y="5216818"/>
            <a:ext cx="1391900" cy="225510"/>
          </a:xfrm>
          <a:prstGeom prst="rightArrow">
            <a:avLst/>
          </a:prstGeom>
          <a:solidFill>
            <a:srgbClr val="CC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28" name="Right Arrow 27"/>
          <p:cNvSpPr/>
          <p:nvPr/>
        </p:nvSpPr>
        <p:spPr>
          <a:xfrm>
            <a:off x="6096000" y="3823391"/>
            <a:ext cx="457200" cy="190500"/>
          </a:xfrm>
          <a:prstGeom prst="rightArrow">
            <a:avLst/>
          </a:prstGeom>
          <a:solidFill>
            <a:srgbClr val="CC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29" name="Right Arrow 28"/>
          <p:cNvSpPr/>
          <p:nvPr/>
        </p:nvSpPr>
        <p:spPr>
          <a:xfrm rot="3733817">
            <a:off x="7161793" y="4429214"/>
            <a:ext cx="1101373" cy="269393"/>
          </a:xfrm>
          <a:prstGeom prst="rightArrow">
            <a:avLst/>
          </a:prstGeom>
          <a:solidFill>
            <a:srgbClr val="CC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Tree>
    <p:extLst>
      <p:ext uri="{BB962C8B-B14F-4D97-AF65-F5344CB8AC3E}">
        <p14:creationId xmlns:p14="http://schemas.microsoft.com/office/powerpoint/2010/main" val="358561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animBg="1"/>
      <p:bldP spid="27" grpId="0" animBg="1"/>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228600" y="2049439"/>
            <a:ext cx="8686800" cy="3810000"/>
          </a:xfrm>
        </p:spPr>
        <p:txBody>
          <a:bodyPr>
            <a:normAutofit/>
          </a:bodyPr>
          <a:lstStyle/>
          <a:p>
            <a:pPr marL="0" indent="0" algn="ctr">
              <a:buNone/>
            </a:pPr>
            <a:endParaRPr lang="en-CA" sz="2400" b="1" dirty="0" smtClean="0">
              <a:solidFill>
                <a:schemeClr val="tx1"/>
              </a:solidFill>
              <a:latin typeface="Arial Rounded MT Bold" panose="020F0704030504030204" pitchFamily="34" charset="0"/>
            </a:endParaRPr>
          </a:p>
          <a:p>
            <a:pPr marL="0" indent="0" algn="ctr">
              <a:buNone/>
            </a:pPr>
            <a:r>
              <a:rPr lang="en-CA" dirty="0">
                <a:solidFill>
                  <a:schemeClr val="tx1"/>
                </a:solidFill>
                <a:latin typeface="Arial Rounded MT Bold" panose="020F0704030504030204" pitchFamily="34" charset="0"/>
              </a:rPr>
              <a:t>Continuum in Expression of Emotion </a:t>
            </a:r>
            <a:r>
              <a:rPr lang="en-CA" dirty="0" smtClean="0">
                <a:solidFill>
                  <a:schemeClr val="tx1"/>
                </a:solidFill>
                <a:latin typeface="Arial Rounded MT Bold" panose="020F0704030504030204" pitchFamily="34" charset="0"/>
              </a:rPr>
              <a:t>- </a:t>
            </a:r>
            <a:r>
              <a:rPr lang="en-CA" b="1" dirty="0" smtClean="0">
                <a:solidFill>
                  <a:schemeClr val="tx1"/>
                </a:solidFill>
                <a:latin typeface="Arial Rounded MT Bold" panose="020F0704030504030204" pitchFamily="34" charset="0"/>
              </a:rPr>
              <a:t>‘Joy’</a:t>
            </a:r>
          </a:p>
          <a:p>
            <a:pPr marL="0" lvl="0" indent="0">
              <a:buNone/>
            </a:pPr>
            <a:endParaRPr lang="en-CA" sz="3000" b="1" dirty="0">
              <a:solidFill>
                <a:schemeClr val="tx1"/>
              </a:solidFill>
              <a:latin typeface="Arial Rounded MT Bold" panose="020F0704030504030204" pitchFamily="34" charset="0"/>
            </a:endParaRPr>
          </a:p>
          <a:p>
            <a:pPr marL="0" lvl="0" indent="0" algn="ctr">
              <a:buNone/>
            </a:pPr>
            <a:r>
              <a:rPr lang="en-CA" sz="2800" b="1" dirty="0" smtClean="0">
                <a:solidFill>
                  <a:schemeClr val="tx1"/>
                </a:solidFill>
                <a:latin typeface="Arial Rounded MT Bold" panose="020F0704030504030204" pitchFamily="34" charset="0"/>
              </a:rPr>
              <a:t>Effusive</a:t>
            </a:r>
            <a:r>
              <a:rPr lang="en-CA" sz="2800" b="1" dirty="0">
                <a:solidFill>
                  <a:schemeClr val="tx1"/>
                </a:solidFill>
                <a:latin typeface="Arial Rounded MT Bold" panose="020F0704030504030204" pitchFamily="34" charset="0"/>
              </a:rPr>
              <a:t>	</a:t>
            </a:r>
            <a:r>
              <a:rPr lang="en-CA" sz="2800" b="1" dirty="0" smtClean="0">
                <a:solidFill>
                  <a:schemeClr val="tx1"/>
                </a:solidFill>
                <a:latin typeface="Arial Rounded MT Bold" panose="020F0704030504030204" pitchFamily="34" charset="0"/>
              </a:rPr>
              <a:t>	Elated		Euphoric</a:t>
            </a:r>
            <a:endParaRPr lang="en-US" b="1" dirty="0">
              <a:solidFill>
                <a:schemeClr val="tx1"/>
              </a:solidFill>
              <a:latin typeface="Arial Rounded MT Bold" panose="020F0704030504030204" pitchFamily="34" charset="0"/>
            </a:endParaRPr>
          </a:p>
        </p:txBody>
      </p:sp>
      <p:sp>
        <p:nvSpPr>
          <p:cNvPr id="9" name="Right Arrow 8"/>
          <p:cNvSpPr/>
          <p:nvPr/>
        </p:nvSpPr>
        <p:spPr>
          <a:xfrm>
            <a:off x="2667000" y="3657600"/>
            <a:ext cx="811119" cy="3810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ight Arrow 13"/>
          <p:cNvSpPr/>
          <p:nvPr/>
        </p:nvSpPr>
        <p:spPr>
          <a:xfrm>
            <a:off x="5334000" y="3657600"/>
            <a:ext cx="811119" cy="3810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Content Placeholder 2"/>
          <p:cNvSpPr txBox="1">
            <a:spLocks/>
          </p:cNvSpPr>
          <p:nvPr/>
        </p:nvSpPr>
        <p:spPr>
          <a:xfrm>
            <a:off x="249620" y="304800"/>
            <a:ext cx="8686800" cy="68580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CA" b="1" dirty="0" err="1" smtClean="0">
                <a:solidFill>
                  <a:schemeClr val="tx1"/>
                </a:solidFill>
                <a:latin typeface="Bookman Old Style" panose="02050604050505020204" pitchFamily="18" charset="0"/>
              </a:rPr>
              <a:t>LuBAIR</a:t>
            </a:r>
            <a:r>
              <a:rPr lang="en-CA" b="1" dirty="0" smtClean="0">
                <a:solidFill>
                  <a:schemeClr val="tx1"/>
                </a:solidFill>
                <a:latin typeface="Bookman Old Style" panose="02050604050505020204" pitchFamily="18" charset="0"/>
              </a:rPr>
              <a:t>™ Inventory</a:t>
            </a:r>
            <a:endParaRPr lang="en-US" b="1"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820" y="4344537"/>
            <a:ext cx="4216400" cy="2371725"/>
          </a:xfrm>
          <a:prstGeom prst="rect">
            <a:avLst/>
          </a:prstGeom>
        </p:spPr>
      </p:pic>
      <p:sp>
        <p:nvSpPr>
          <p:cNvPr id="12" name="Content Placeholder 2"/>
          <p:cNvSpPr txBox="1">
            <a:spLocks/>
          </p:cNvSpPr>
          <p:nvPr/>
        </p:nvSpPr>
        <p:spPr>
          <a:xfrm>
            <a:off x="0" y="1143000"/>
            <a:ext cx="9144000" cy="990600"/>
          </a:xfrm>
          <a:prstGeom prst="rect">
            <a:avLst/>
          </a:prstGeom>
          <a:ln>
            <a:noFill/>
          </a:ln>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lvl="0" indent="0" algn="ctr">
              <a:buNone/>
            </a:pP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Based </a:t>
            </a:r>
            <a:r>
              <a:rPr lang="en-CA" sz="2800" dirty="0">
                <a:ln>
                  <a:solidFill>
                    <a:schemeClr val="tx1"/>
                  </a:solidFill>
                </a:ln>
                <a:solidFill>
                  <a:srgbClr val="FFFF6D"/>
                </a:solidFill>
                <a:latin typeface="Aharoni" panose="02010803020104030203" pitchFamily="2" charset="-79"/>
                <a:cs typeface="Aharoni" panose="02010803020104030203" pitchFamily="2" charset="-79"/>
              </a:rPr>
              <a:t>in </a:t>
            </a: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Impairment of </a:t>
            </a:r>
            <a:r>
              <a:rPr lang="en-CA" sz="2800" dirty="0">
                <a:ln>
                  <a:solidFill>
                    <a:schemeClr val="tx1"/>
                  </a:solidFill>
                </a:ln>
                <a:solidFill>
                  <a:srgbClr val="FFFF6D"/>
                </a:solidFill>
                <a:latin typeface="Aharoni" panose="02010803020104030203" pitchFamily="2" charset="-79"/>
                <a:cs typeface="Aharoni" panose="02010803020104030203" pitchFamily="2" charset="-79"/>
              </a:rPr>
              <a:t>Emotional Regulatory </a:t>
            </a: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Circuits</a:t>
            </a:r>
          </a:p>
          <a:p>
            <a:pPr marL="0" lvl="0" indent="0" algn="ctr">
              <a:buNone/>
            </a:pPr>
            <a:r>
              <a:rPr lang="en-CA" u="sng" dirty="0" smtClean="0">
                <a:ln>
                  <a:solidFill>
                    <a:schemeClr val="tx1"/>
                  </a:solidFill>
                </a:ln>
                <a:solidFill>
                  <a:srgbClr val="FFFF6D"/>
                </a:solidFill>
                <a:latin typeface="Aharoni" panose="02010803020104030203" pitchFamily="2" charset="-79"/>
                <a:cs typeface="Aharoni" panose="02010803020104030203" pitchFamily="2" charset="-79"/>
              </a:rPr>
              <a:t>Vocal Expressions</a:t>
            </a:r>
            <a:endParaRPr lang="en-CA" u="sng" dirty="0">
              <a:ln>
                <a:solidFill>
                  <a:schemeClr val="tx1"/>
                </a:solidFill>
              </a:ln>
              <a:solidFill>
                <a:srgbClr val="FF781D"/>
              </a:solidFill>
              <a:latin typeface="Aharoni" panose="02010803020104030203" pitchFamily="2" charset="-79"/>
              <a:cs typeface="Aharoni" panose="02010803020104030203" pitchFamily="2" charset="-79"/>
            </a:endParaRPr>
          </a:p>
        </p:txBody>
      </p:sp>
      <p:sp>
        <p:nvSpPr>
          <p:cNvPr id="5" name="Slide Number Placeholder 4"/>
          <p:cNvSpPr>
            <a:spLocks noGrp="1"/>
          </p:cNvSpPr>
          <p:nvPr>
            <p:ph type="sldNum" sz="quarter" idx="10"/>
          </p:nvPr>
        </p:nvSpPr>
        <p:spPr/>
        <p:txBody>
          <a:bodyPr/>
          <a:lstStyle/>
          <a:p>
            <a:fld id="{800A0DDF-9B95-4961-8F3C-303932E2D10A}" type="slidenum">
              <a:rPr lang="en-US" smtClean="0"/>
              <a:pPr/>
              <a:t>8</a:t>
            </a:fld>
            <a:endParaRPr lang="en-US" dirty="0"/>
          </a:p>
        </p:txBody>
      </p:sp>
    </p:spTree>
    <p:extLst>
      <p:ext uri="{BB962C8B-B14F-4D97-AF65-F5344CB8AC3E}">
        <p14:creationId xmlns:p14="http://schemas.microsoft.com/office/powerpoint/2010/main" val="76967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49620" y="304800"/>
            <a:ext cx="8686800" cy="68580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CA" b="1" dirty="0" err="1" smtClean="0">
                <a:solidFill>
                  <a:schemeClr val="tx1"/>
                </a:solidFill>
                <a:latin typeface="Bookman Old Style" panose="02050604050505020204" pitchFamily="18" charset="0"/>
              </a:rPr>
              <a:t>LuBAIR</a:t>
            </a:r>
            <a:r>
              <a:rPr lang="en-CA" b="1" dirty="0" smtClean="0">
                <a:solidFill>
                  <a:schemeClr val="tx1"/>
                </a:solidFill>
                <a:latin typeface="Bookman Old Style" panose="02050604050505020204" pitchFamily="18" charset="0"/>
              </a:rPr>
              <a:t>™ Inventory</a:t>
            </a:r>
            <a:endParaRPr lang="en-US" b="1"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570757009"/>
              </p:ext>
            </p:extLst>
          </p:nvPr>
        </p:nvGraphicFramePr>
        <p:xfrm>
          <a:off x="990600" y="2514600"/>
          <a:ext cx="7086600" cy="701040"/>
        </p:xfrm>
        <a:graphic>
          <a:graphicData uri="http://schemas.openxmlformats.org/drawingml/2006/table">
            <a:tbl>
              <a:tblPr firstRow="1" firstCol="1" bandRow="1"/>
              <a:tblGrid>
                <a:gridCol w="7086600">
                  <a:extLst>
                    <a:ext uri="{9D8B030D-6E8A-4147-A177-3AD203B41FA5}">
                      <a16:colId xmlns:a16="http://schemas.microsoft.com/office/drawing/2014/main" val="20000"/>
                    </a:ext>
                  </a:extLst>
                </a:gridCol>
              </a:tblGrid>
              <a:tr h="685800">
                <a:tc>
                  <a:txBody>
                    <a:bodyPr/>
                    <a:lstStyle/>
                    <a:p>
                      <a:pPr marL="0" marR="0" algn="l">
                        <a:lnSpc>
                          <a:spcPct val="115000"/>
                        </a:lnSpc>
                        <a:spcBef>
                          <a:spcPts val="0"/>
                        </a:spcBef>
                        <a:spcAft>
                          <a:spcPts val="0"/>
                        </a:spcAft>
                      </a:pPr>
                      <a:r>
                        <a:rPr lang="en-CA" sz="2000" b="1" dirty="0">
                          <a:effectLst/>
                          <a:latin typeface="Arial"/>
                          <a:ea typeface="Calibri"/>
                          <a:cs typeface="Times New Roman"/>
                        </a:rPr>
                        <a:t> </a:t>
                      </a:r>
                      <a:r>
                        <a:rPr lang="en-CA" sz="2000" b="1" dirty="0" smtClean="0">
                          <a:effectLst/>
                          <a:latin typeface="Arial"/>
                          <a:ea typeface="Calibri"/>
                          <a:cs typeface="Times New Roman"/>
                        </a:rPr>
                        <a:t>1</a:t>
                      </a:r>
                      <a:r>
                        <a:rPr lang="en-CA" sz="2000" b="1" dirty="0">
                          <a:effectLst/>
                          <a:latin typeface="Arial"/>
                          <a:ea typeface="Calibri"/>
                          <a:cs typeface="Times New Roman"/>
                        </a:rPr>
                        <a:t>. VERBALLY RESPONSIVE </a:t>
                      </a:r>
                      <a:endParaRPr lang="en-US" sz="2000" dirty="0">
                        <a:effectLst/>
                        <a:latin typeface="Calibri"/>
                        <a:ea typeface="Calibri"/>
                        <a:cs typeface="Times New Roman"/>
                      </a:endParaRPr>
                    </a:p>
                    <a:p>
                      <a:pPr marL="0" marR="0" algn="l">
                        <a:lnSpc>
                          <a:spcPct val="115000"/>
                        </a:lnSpc>
                        <a:spcBef>
                          <a:spcPts val="0"/>
                        </a:spcBef>
                        <a:spcAft>
                          <a:spcPts val="0"/>
                        </a:spcAft>
                      </a:pPr>
                      <a:r>
                        <a:rPr lang="en-CA" sz="2000" dirty="0">
                          <a:effectLst/>
                          <a:latin typeface="Arial"/>
                          <a:ea typeface="Calibri"/>
                          <a:cs typeface="Times New Roman"/>
                        </a:rPr>
                        <a:t>(e.g., brief explosive burst, argumentative, quarrelsome, etc.)</a:t>
                      </a:r>
                      <a:endParaRPr lang="en-US" sz="20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1FAB8"/>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6620" y="3352800"/>
            <a:ext cx="3550760" cy="3307080"/>
          </a:xfrm>
          <a:prstGeom prst="rect">
            <a:avLst/>
          </a:prstGeom>
        </p:spPr>
      </p:pic>
      <p:sp>
        <p:nvSpPr>
          <p:cNvPr id="7" name="Content Placeholder 2"/>
          <p:cNvSpPr txBox="1">
            <a:spLocks/>
          </p:cNvSpPr>
          <p:nvPr/>
        </p:nvSpPr>
        <p:spPr>
          <a:xfrm>
            <a:off x="0" y="1143000"/>
            <a:ext cx="9144000" cy="990600"/>
          </a:xfrm>
          <a:prstGeom prst="rect">
            <a:avLst/>
          </a:prstGeom>
          <a:ln>
            <a:noFill/>
          </a:ln>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lvl="0" indent="0" algn="ctr">
              <a:buNone/>
            </a:pP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Based </a:t>
            </a:r>
            <a:r>
              <a:rPr lang="en-CA" sz="2800" dirty="0">
                <a:ln>
                  <a:solidFill>
                    <a:schemeClr val="tx1"/>
                  </a:solidFill>
                </a:ln>
                <a:solidFill>
                  <a:srgbClr val="FFFF6D"/>
                </a:solidFill>
                <a:latin typeface="Aharoni" panose="02010803020104030203" pitchFamily="2" charset="-79"/>
                <a:cs typeface="Aharoni" panose="02010803020104030203" pitchFamily="2" charset="-79"/>
              </a:rPr>
              <a:t>in </a:t>
            </a: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Impairment of </a:t>
            </a:r>
            <a:r>
              <a:rPr lang="en-CA" sz="2800" dirty="0">
                <a:ln>
                  <a:solidFill>
                    <a:schemeClr val="tx1"/>
                  </a:solidFill>
                </a:ln>
                <a:solidFill>
                  <a:srgbClr val="FFFF6D"/>
                </a:solidFill>
                <a:latin typeface="Aharoni" panose="02010803020104030203" pitchFamily="2" charset="-79"/>
                <a:cs typeface="Aharoni" panose="02010803020104030203" pitchFamily="2" charset="-79"/>
              </a:rPr>
              <a:t>Emotional Regulatory </a:t>
            </a:r>
            <a:r>
              <a:rPr lang="en-CA" sz="2800" dirty="0" smtClean="0">
                <a:ln>
                  <a:solidFill>
                    <a:schemeClr val="tx1"/>
                  </a:solidFill>
                </a:ln>
                <a:solidFill>
                  <a:srgbClr val="FFFF6D"/>
                </a:solidFill>
                <a:latin typeface="Aharoni" panose="02010803020104030203" pitchFamily="2" charset="-79"/>
                <a:cs typeface="Aharoni" panose="02010803020104030203" pitchFamily="2" charset="-79"/>
              </a:rPr>
              <a:t>Circuits</a:t>
            </a:r>
          </a:p>
          <a:p>
            <a:pPr marL="0" lvl="0" indent="0" algn="ctr">
              <a:buNone/>
            </a:pPr>
            <a:r>
              <a:rPr lang="en-CA" u="sng" dirty="0" smtClean="0">
                <a:ln>
                  <a:solidFill>
                    <a:schemeClr val="tx1"/>
                  </a:solidFill>
                </a:ln>
                <a:solidFill>
                  <a:srgbClr val="FFFF6D"/>
                </a:solidFill>
                <a:latin typeface="Aharoni" panose="02010803020104030203" pitchFamily="2" charset="-79"/>
                <a:cs typeface="Aharoni" panose="02010803020104030203" pitchFamily="2" charset="-79"/>
              </a:rPr>
              <a:t>Vocal Expressions</a:t>
            </a:r>
            <a:endParaRPr lang="en-CA" u="sng" dirty="0">
              <a:ln>
                <a:solidFill>
                  <a:schemeClr val="tx1"/>
                </a:solidFill>
              </a:ln>
              <a:solidFill>
                <a:srgbClr val="FF781D"/>
              </a:solidFill>
              <a:latin typeface="Aharoni" panose="02010803020104030203" pitchFamily="2" charset="-79"/>
              <a:cs typeface="Aharoni" panose="02010803020104030203" pitchFamily="2" charset="-79"/>
            </a:endParaRPr>
          </a:p>
        </p:txBody>
      </p:sp>
      <p:sp>
        <p:nvSpPr>
          <p:cNvPr id="8" name="Slide Number Placeholder 7"/>
          <p:cNvSpPr>
            <a:spLocks noGrp="1"/>
          </p:cNvSpPr>
          <p:nvPr>
            <p:ph type="sldNum" sz="quarter" idx="10"/>
          </p:nvPr>
        </p:nvSpPr>
        <p:spPr/>
        <p:txBody>
          <a:bodyPr/>
          <a:lstStyle/>
          <a:p>
            <a:fld id="{800A0DDF-9B95-4961-8F3C-303932E2D10A}" type="slidenum">
              <a:rPr lang="en-US" smtClean="0"/>
              <a:pPr/>
              <a:t>9</a:t>
            </a:fld>
            <a:endParaRPr lang="en-US" dirty="0"/>
          </a:p>
        </p:txBody>
      </p:sp>
    </p:spTree>
    <p:extLst>
      <p:ext uri="{BB962C8B-B14F-4D97-AF65-F5344CB8AC3E}">
        <p14:creationId xmlns:p14="http://schemas.microsoft.com/office/powerpoint/2010/main" val="3220378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77143</TotalTime>
  <Words>1200</Words>
  <Application>Microsoft Office PowerPoint</Application>
  <PresentationFormat>On-screen Show (4:3)</PresentationFormat>
  <Paragraphs>218</Paragraphs>
  <Slides>18</Slides>
  <Notes>17</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Aharoni</vt:lpstr>
      <vt:lpstr>Arial</vt:lpstr>
      <vt:lpstr>Arial Rounded MT Bold</vt:lpstr>
      <vt:lpstr>Bookman Old Style</vt:lpstr>
      <vt:lpstr>Calibri</vt:lpstr>
      <vt:lpstr>Franklin Gothic Book</vt:lpstr>
      <vt:lpstr>Franklin Gothic Medium</vt:lpstr>
      <vt:lpstr>Times New Roman</vt:lpstr>
      <vt:lpstr>Wingdings</vt:lpstr>
      <vt:lpstr>Wingdings 2</vt: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www.dementiabehaviors.com</dc:title>
  <dc:creator>Admin</dc:creator>
  <cp:lastModifiedBy>Natalia Chernykh</cp:lastModifiedBy>
  <cp:revision>1080</cp:revision>
  <cp:lastPrinted>2019-05-13T19:21:09Z</cp:lastPrinted>
  <dcterms:created xsi:type="dcterms:W3CDTF">2018-01-29T20:08:37Z</dcterms:created>
  <dcterms:modified xsi:type="dcterms:W3CDTF">2020-08-14T14:53:10Z</dcterms:modified>
</cp:coreProperties>
</file>