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9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5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5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78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92" r:id="rId1"/>
    <p:sldMasterId id="2147483804" r:id="rId2"/>
    <p:sldMasterId id="2147483817" r:id="rId3"/>
  </p:sldMasterIdLst>
  <p:notesMasterIdLst>
    <p:notesMasterId r:id="rId193"/>
  </p:notesMasterIdLst>
  <p:handoutMasterIdLst>
    <p:handoutMasterId r:id="rId194"/>
  </p:handoutMasterIdLst>
  <p:sldIdLst>
    <p:sldId id="257" r:id="rId4"/>
    <p:sldId id="922" r:id="rId5"/>
    <p:sldId id="851" r:id="rId6"/>
    <p:sldId id="923" r:id="rId7"/>
    <p:sldId id="924" r:id="rId8"/>
    <p:sldId id="925" r:id="rId9"/>
    <p:sldId id="926" r:id="rId10"/>
    <p:sldId id="928" r:id="rId11"/>
    <p:sldId id="942" r:id="rId12"/>
    <p:sldId id="929" r:id="rId13"/>
    <p:sldId id="931" r:id="rId14"/>
    <p:sldId id="932" r:id="rId15"/>
    <p:sldId id="933" r:id="rId16"/>
    <p:sldId id="952" r:id="rId17"/>
    <p:sldId id="943" r:id="rId18"/>
    <p:sldId id="934" r:id="rId19"/>
    <p:sldId id="935" r:id="rId20"/>
    <p:sldId id="977" r:id="rId21"/>
    <p:sldId id="953" r:id="rId22"/>
    <p:sldId id="954" r:id="rId23"/>
    <p:sldId id="955" r:id="rId24"/>
    <p:sldId id="981" r:id="rId25"/>
    <p:sldId id="982" r:id="rId26"/>
    <p:sldId id="984" r:id="rId27"/>
    <p:sldId id="985" r:id="rId28"/>
    <p:sldId id="986" r:id="rId29"/>
    <p:sldId id="987" r:id="rId30"/>
    <p:sldId id="988" r:id="rId31"/>
    <p:sldId id="983" r:id="rId32"/>
    <p:sldId id="956" r:id="rId33"/>
    <p:sldId id="991" r:id="rId34"/>
    <p:sldId id="989" r:id="rId35"/>
    <p:sldId id="990" r:id="rId36"/>
    <p:sldId id="960" r:id="rId37"/>
    <p:sldId id="992" r:id="rId38"/>
    <p:sldId id="993" r:id="rId39"/>
    <p:sldId id="961" r:id="rId40"/>
    <p:sldId id="962" r:id="rId41"/>
    <p:sldId id="963" r:id="rId42"/>
    <p:sldId id="970" r:id="rId43"/>
    <p:sldId id="971" r:id="rId44"/>
    <p:sldId id="999" r:id="rId45"/>
    <p:sldId id="994" r:id="rId46"/>
    <p:sldId id="995" r:id="rId47"/>
    <p:sldId id="996" r:id="rId48"/>
    <p:sldId id="997" r:id="rId49"/>
    <p:sldId id="998" r:id="rId50"/>
    <p:sldId id="972" r:id="rId51"/>
    <p:sldId id="978" r:id="rId52"/>
    <p:sldId id="277" r:id="rId53"/>
    <p:sldId id="440" r:id="rId54"/>
    <p:sldId id="441" r:id="rId55"/>
    <p:sldId id="442" r:id="rId56"/>
    <p:sldId id="443" r:id="rId57"/>
    <p:sldId id="283" r:id="rId58"/>
    <p:sldId id="444" r:id="rId59"/>
    <p:sldId id="447" r:id="rId60"/>
    <p:sldId id="860" r:id="rId61"/>
    <p:sldId id="861" r:id="rId62"/>
    <p:sldId id="584" r:id="rId63"/>
    <p:sldId id="595" r:id="rId64"/>
    <p:sldId id="856" r:id="rId65"/>
    <p:sldId id="855" r:id="rId66"/>
    <p:sldId id="857" r:id="rId67"/>
    <p:sldId id="858" r:id="rId68"/>
    <p:sldId id="597" r:id="rId69"/>
    <p:sldId id="867" r:id="rId70"/>
    <p:sldId id="468" r:id="rId71"/>
    <p:sldId id="482" r:id="rId72"/>
    <p:sldId id="471" r:id="rId73"/>
    <p:sldId id="870" r:id="rId74"/>
    <p:sldId id="872" r:id="rId75"/>
    <p:sldId id="873" r:id="rId76"/>
    <p:sldId id="484" r:id="rId77"/>
    <p:sldId id="652" r:id="rId78"/>
    <p:sldId id="653" r:id="rId79"/>
    <p:sldId id="875" r:id="rId80"/>
    <p:sldId id="876" r:id="rId81"/>
    <p:sldId id="879" r:id="rId82"/>
    <p:sldId id="657" r:id="rId83"/>
    <p:sldId id="881" r:id="rId84"/>
    <p:sldId id="882" r:id="rId85"/>
    <p:sldId id="886" r:id="rId86"/>
    <p:sldId id="887" r:id="rId87"/>
    <p:sldId id="979" r:id="rId88"/>
    <p:sldId id="663" r:id="rId89"/>
    <p:sldId id="664" r:id="rId90"/>
    <p:sldId id="888" r:id="rId91"/>
    <p:sldId id="665" r:id="rId92"/>
    <p:sldId id="889" r:id="rId93"/>
    <p:sldId id="670" r:id="rId94"/>
    <p:sldId id="671" r:id="rId95"/>
    <p:sldId id="673" r:id="rId96"/>
    <p:sldId id="890" r:id="rId97"/>
    <p:sldId id="849" r:id="rId98"/>
    <p:sldId id="676" r:id="rId99"/>
    <p:sldId id="677" r:id="rId100"/>
    <p:sldId id="891" r:id="rId101"/>
    <p:sldId id="905" r:id="rId102"/>
    <p:sldId id="894" r:id="rId103"/>
    <p:sldId id="895" r:id="rId104"/>
    <p:sldId id="896" r:id="rId105"/>
    <p:sldId id="678" r:id="rId106"/>
    <p:sldId id="975" r:id="rId107"/>
    <p:sldId id="974" r:id="rId108"/>
    <p:sldId id="680" r:id="rId109"/>
    <p:sldId id="681" r:id="rId110"/>
    <p:sldId id="916" r:id="rId111"/>
    <p:sldId id="917" r:id="rId112"/>
    <p:sldId id="910" r:id="rId113"/>
    <p:sldId id="912" r:id="rId114"/>
    <p:sldId id="911" r:id="rId115"/>
    <p:sldId id="913" r:id="rId116"/>
    <p:sldId id="914" r:id="rId117"/>
    <p:sldId id="907" r:id="rId118"/>
    <p:sldId id="688" r:id="rId119"/>
    <p:sldId id="908" r:id="rId120"/>
    <p:sldId id="689" r:id="rId121"/>
    <p:sldId id="690" r:id="rId122"/>
    <p:sldId id="692" r:id="rId123"/>
    <p:sldId id="693" r:id="rId124"/>
    <p:sldId id="791" r:id="rId125"/>
    <p:sldId id="695" r:id="rId126"/>
    <p:sldId id="696" r:id="rId127"/>
    <p:sldId id="703" r:id="rId128"/>
    <p:sldId id="704" r:id="rId129"/>
    <p:sldId id="705" r:id="rId130"/>
    <p:sldId id="706" r:id="rId131"/>
    <p:sldId id="707" r:id="rId132"/>
    <p:sldId id="918" r:id="rId133"/>
    <p:sldId id="919" r:id="rId134"/>
    <p:sldId id="920" r:id="rId135"/>
    <p:sldId id="921" r:id="rId136"/>
    <p:sldId id="793" r:id="rId137"/>
    <p:sldId id="811" r:id="rId138"/>
    <p:sldId id="812" r:id="rId139"/>
    <p:sldId id="810" r:id="rId140"/>
    <p:sldId id="714" r:id="rId141"/>
    <p:sldId id="715" r:id="rId142"/>
    <p:sldId id="815" r:id="rId143"/>
    <p:sldId id="843" r:id="rId144"/>
    <p:sldId id="717" r:id="rId145"/>
    <p:sldId id="816" r:id="rId146"/>
    <p:sldId id="720" r:id="rId147"/>
    <p:sldId id="721" r:id="rId148"/>
    <p:sldId id="722" r:id="rId149"/>
    <p:sldId id="723" r:id="rId150"/>
    <p:sldId id="724" r:id="rId151"/>
    <p:sldId id="725" r:id="rId152"/>
    <p:sldId id="726" r:id="rId153"/>
    <p:sldId id="727" r:id="rId154"/>
    <p:sldId id="850" r:id="rId155"/>
    <p:sldId id="730" r:id="rId156"/>
    <p:sldId id="731" r:id="rId157"/>
    <p:sldId id="732" r:id="rId158"/>
    <p:sldId id="734" r:id="rId159"/>
    <p:sldId id="733" r:id="rId160"/>
    <p:sldId id="738" r:id="rId161"/>
    <p:sldId id="740" r:id="rId162"/>
    <p:sldId id="741" r:id="rId163"/>
    <p:sldId id="742" r:id="rId164"/>
    <p:sldId id="743" r:id="rId165"/>
    <p:sldId id="744" r:id="rId166"/>
    <p:sldId id="745" r:id="rId167"/>
    <p:sldId id="747" r:id="rId168"/>
    <p:sldId id="749" r:id="rId169"/>
    <p:sldId id="750" r:id="rId170"/>
    <p:sldId id="751" r:id="rId171"/>
    <p:sldId id="752" r:id="rId172"/>
    <p:sldId id="753" r:id="rId173"/>
    <p:sldId id="754" r:id="rId174"/>
    <p:sldId id="755" r:id="rId175"/>
    <p:sldId id="756" r:id="rId176"/>
    <p:sldId id="757" r:id="rId177"/>
    <p:sldId id="844" r:id="rId178"/>
    <p:sldId id="845" r:id="rId179"/>
    <p:sldId id="819" r:id="rId180"/>
    <p:sldId id="773" r:id="rId181"/>
    <p:sldId id="838" r:id="rId182"/>
    <p:sldId id="846" r:id="rId183"/>
    <p:sldId id="847" r:id="rId184"/>
    <p:sldId id="848" r:id="rId185"/>
    <p:sldId id="794" r:id="rId186"/>
    <p:sldId id="795" r:id="rId187"/>
    <p:sldId id="796" r:id="rId188"/>
    <p:sldId id="834" r:id="rId189"/>
    <p:sldId id="835" r:id="rId190"/>
    <p:sldId id="836" r:id="rId191"/>
    <p:sldId id="780" r:id="rId192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8" clrIdx="0"/>
  <p:cmAuthor id="1" name="Atul Sunny Luthra" initials="ASL" lastIdx="3" clrIdx="1">
    <p:extLst>
      <p:ext uri="{19B8F6BF-5375-455C-9EA6-DF929625EA0E}">
        <p15:presenceInfo xmlns:p15="http://schemas.microsoft.com/office/powerpoint/2012/main" userId="S-1-5-21-2163343857-3596793895-3609213135-21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81D"/>
    <a:srgbClr val="FFFF6D"/>
    <a:srgbClr val="81FF81"/>
    <a:srgbClr val="F1FAB8"/>
    <a:srgbClr val="FFB685"/>
    <a:srgbClr val="FF8989"/>
    <a:srgbClr val="8F8FFF"/>
    <a:srgbClr val="6161FF"/>
    <a:srgbClr val="FF3333"/>
    <a:srgbClr val="2AC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5" autoAdjust="0"/>
    <p:restoredTop sz="85061" autoAdjust="0"/>
  </p:normalViewPr>
  <p:slideViewPr>
    <p:cSldViewPr>
      <p:cViewPr varScale="1">
        <p:scale>
          <a:sx n="72" d="100"/>
          <a:sy n="72" d="100"/>
        </p:scale>
        <p:origin x="78" y="120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198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5868"/>
    </p:cViewPr>
  </p:sorterViewPr>
  <p:notesViewPr>
    <p:cSldViewPr>
      <p:cViewPr varScale="1">
        <p:scale>
          <a:sx n="114" d="100"/>
          <a:sy n="114" d="100"/>
        </p:scale>
        <p:origin x="-2292" y="-96"/>
      </p:cViewPr>
      <p:guideLst>
        <p:guide orient="horz" pos="2929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196" Type="http://schemas.openxmlformats.org/officeDocument/2006/relationships/presProps" Target="pres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slide" Target="slides/slide183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viewProps" Target="viewProp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theme" Target="theme/theme1.xml"/><Relationship Id="rId172" Type="http://schemas.openxmlformats.org/officeDocument/2006/relationships/slide" Target="slides/slide169.xml"/><Relationship Id="rId193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handoutMaster" Target="handoutMasters/handoutMaster1.xml"/><Relationship Id="rId199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commentAuthors" Target="commentAuthors.xml"/><Relationship Id="rId190" Type="http://schemas.openxmlformats.org/officeDocument/2006/relationships/slide" Target="slides/slide187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2T08:51:53.805" idx="3">
    <p:pos x="5629" y="1536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6T09:57:09.033" idx="2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6T09:57:09.033" idx="2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699453-E677-4B9E-882E-758B430E71DF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59C090E4-69D2-4529-8FE7-15B8D892B29D}">
      <dgm:prSet phldrT="[Text]" custT="1"/>
      <dgm:spPr>
        <a:solidFill>
          <a:srgbClr val="FF8989"/>
        </a:solidFill>
        <a:ln>
          <a:solidFill>
            <a:srgbClr val="FF8989"/>
          </a:solidFill>
        </a:ln>
      </dgm:spPr>
      <dgm:t>
        <a:bodyPr/>
        <a:lstStyle/>
        <a:p>
          <a:r>
            <a:rPr lang="en-CA" sz="2400" b="1" dirty="0">
              <a:solidFill>
                <a:schemeClr val="tx1"/>
              </a:solidFill>
              <a:latin typeface="Bookman Old Style" panose="02050604050505020204" pitchFamily="18" charset="0"/>
            </a:rPr>
            <a:t>Body Circuits</a:t>
          </a:r>
        </a:p>
      </dgm:t>
    </dgm:pt>
    <dgm:pt modelId="{B31583CC-4417-49DD-B23D-7730485F4101}" type="parTrans" cxnId="{EB8EE11F-FC07-4FAA-BFF0-FBD2A57624A1}">
      <dgm:prSet/>
      <dgm:spPr/>
      <dgm:t>
        <a:bodyPr/>
        <a:lstStyle/>
        <a:p>
          <a:endParaRPr lang="en-CA"/>
        </a:p>
      </dgm:t>
    </dgm:pt>
    <dgm:pt modelId="{C3C73A4C-37EC-4060-9EEF-D7BD6158CD43}" type="sibTrans" cxnId="{EB8EE11F-FC07-4FAA-BFF0-FBD2A57624A1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CA"/>
        </a:p>
      </dgm:t>
    </dgm:pt>
    <dgm:pt modelId="{D14DF54D-B644-451E-B298-43040DFE394C}">
      <dgm:prSet phldrT="[Text]" custT="1"/>
      <dgm:spPr>
        <a:solidFill>
          <a:srgbClr val="FF8989"/>
        </a:solidFill>
        <a:ln>
          <a:solidFill>
            <a:srgbClr val="FF8989"/>
          </a:solidFill>
        </a:ln>
      </dgm:spPr>
      <dgm:t>
        <a:bodyPr/>
        <a:lstStyle/>
        <a:p>
          <a:r>
            <a:rPr lang="en-CA" sz="2400" b="1" dirty="0">
              <a:solidFill>
                <a:schemeClr val="tx1"/>
              </a:solidFill>
              <a:latin typeface="Bookman Old Style" panose="02050604050505020204" pitchFamily="18" charset="0"/>
            </a:rPr>
            <a:t>Brain Circuits</a:t>
          </a:r>
        </a:p>
      </dgm:t>
    </dgm:pt>
    <dgm:pt modelId="{99EF762B-E1F4-4234-9FF4-C8AAF9065C55}" type="parTrans" cxnId="{975D7F6A-C052-4FD7-86E7-378ED20D7BE3}">
      <dgm:prSet/>
      <dgm:spPr/>
      <dgm:t>
        <a:bodyPr/>
        <a:lstStyle/>
        <a:p>
          <a:endParaRPr lang="en-CA"/>
        </a:p>
      </dgm:t>
    </dgm:pt>
    <dgm:pt modelId="{4C318EBF-E6AF-459B-AA78-9D331590C2D2}" type="sibTrans" cxnId="{975D7F6A-C052-4FD7-86E7-378ED20D7BE3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CA"/>
        </a:p>
      </dgm:t>
    </dgm:pt>
    <dgm:pt modelId="{7D42EA48-5B0A-4145-B597-96582D745E95}">
      <dgm:prSet phldrT="[Text]" custT="1"/>
      <dgm:spPr>
        <a:solidFill>
          <a:srgbClr val="FF8989"/>
        </a:solidFill>
        <a:ln>
          <a:solidFill>
            <a:srgbClr val="FF8989"/>
          </a:solidFill>
        </a:ln>
      </dgm:spPr>
      <dgm:t>
        <a:bodyPr/>
        <a:lstStyle/>
        <a:p>
          <a:r>
            <a:rPr lang="en-CA" sz="2400" b="1" dirty="0">
              <a:solidFill>
                <a:schemeClr val="tx1"/>
              </a:solidFill>
              <a:latin typeface="Bookman Old Style" panose="02050604050505020204" pitchFamily="18" charset="0"/>
            </a:rPr>
            <a:t>Brain Functions</a:t>
          </a:r>
        </a:p>
      </dgm:t>
    </dgm:pt>
    <dgm:pt modelId="{EBA82643-637A-4220-9FCF-6DF2006BD3C8}" type="parTrans" cxnId="{27851F46-44F6-4D97-8678-6BBCD0EE1463}">
      <dgm:prSet/>
      <dgm:spPr/>
      <dgm:t>
        <a:bodyPr/>
        <a:lstStyle/>
        <a:p>
          <a:endParaRPr lang="en-CA"/>
        </a:p>
      </dgm:t>
    </dgm:pt>
    <dgm:pt modelId="{295E4B20-9694-486E-A6CB-D25608BF86C4}" type="sibTrans" cxnId="{27851F46-44F6-4D97-8678-6BBCD0EE1463}">
      <dgm:prSet/>
      <dgm:spPr/>
      <dgm:t>
        <a:bodyPr/>
        <a:lstStyle/>
        <a:p>
          <a:endParaRPr lang="en-CA"/>
        </a:p>
      </dgm:t>
    </dgm:pt>
    <dgm:pt modelId="{C59EB51E-CF5A-4C4C-9173-59E3DFE5A3FD}" type="pres">
      <dgm:prSet presAssocID="{BC699453-E677-4B9E-882E-758B430E71DF}" presName="linearFlow" presStyleCnt="0">
        <dgm:presLayoutVars>
          <dgm:resizeHandles val="exact"/>
        </dgm:presLayoutVars>
      </dgm:prSet>
      <dgm:spPr/>
    </dgm:pt>
    <dgm:pt modelId="{0BEE77A5-3A71-467A-8A40-252692ADC8B3}" type="pres">
      <dgm:prSet presAssocID="{59C090E4-69D2-4529-8FE7-15B8D892B29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B6ED1C3-22C7-4441-98A8-8DC6F5DE4D69}" type="pres">
      <dgm:prSet presAssocID="{C3C73A4C-37EC-4060-9EEF-D7BD6158CD43}" presName="sibTrans" presStyleLbl="sibTrans2D1" presStyleIdx="0" presStyleCnt="2"/>
      <dgm:spPr/>
      <dgm:t>
        <a:bodyPr/>
        <a:lstStyle/>
        <a:p>
          <a:endParaRPr lang="en-CA"/>
        </a:p>
      </dgm:t>
    </dgm:pt>
    <dgm:pt modelId="{BF4E0B04-8FC8-4211-B1BE-04A33E60FB59}" type="pres">
      <dgm:prSet presAssocID="{C3C73A4C-37EC-4060-9EEF-D7BD6158CD43}" presName="connectorText" presStyleLbl="sibTrans2D1" presStyleIdx="0" presStyleCnt="2"/>
      <dgm:spPr/>
      <dgm:t>
        <a:bodyPr/>
        <a:lstStyle/>
        <a:p>
          <a:endParaRPr lang="en-CA"/>
        </a:p>
      </dgm:t>
    </dgm:pt>
    <dgm:pt modelId="{93AAB411-C6F9-4113-896F-DAFFBA4FE449}" type="pres">
      <dgm:prSet presAssocID="{D14DF54D-B644-451E-B298-43040DFE394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0318237-0C31-49A8-9DB1-9EDE1C6601ED}" type="pres">
      <dgm:prSet presAssocID="{4C318EBF-E6AF-459B-AA78-9D331590C2D2}" presName="sibTrans" presStyleLbl="sibTrans2D1" presStyleIdx="1" presStyleCnt="2"/>
      <dgm:spPr/>
      <dgm:t>
        <a:bodyPr/>
        <a:lstStyle/>
        <a:p>
          <a:endParaRPr lang="en-CA"/>
        </a:p>
      </dgm:t>
    </dgm:pt>
    <dgm:pt modelId="{67481A20-C68A-4C66-96C7-A8BF67BC5254}" type="pres">
      <dgm:prSet presAssocID="{4C318EBF-E6AF-459B-AA78-9D331590C2D2}" presName="connectorText" presStyleLbl="sibTrans2D1" presStyleIdx="1" presStyleCnt="2"/>
      <dgm:spPr/>
      <dgm:t>
        <a:bodyPr/>
        <a:lstStyle/>
        <a:p>
          <a:endParaRPr lang="en-CA"/>
        </a:p>
      </dgm:t>
    </dgm:pt>
    <dgm:pt modelId="{73682BED-B038-4525-8C52-07E7B05FFE3F}" type="pres">
      <dgm:prSet presAssocID="{7D42EA48-5B0A-4145-B597-96582D745E9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EE1B1BD8-79E7-48F7-8ED7-2DA8D599ABA0}" type="presOf" srcId="{59C090E4-69D2-4529-8FE7-15B8D892B29D}" destId="{0BEE77A5-3A71-467A-8A40-252692ADC8B3}" srcOrd="0" destOrd="0" presId="urn:microsoft.com/office/officeart/2005/8/layout/process2"/>
    <dgm:cxn modelId="{5B63F302-CE4F-4892-8B33-E1F1666DF7AF}" type="presOf" srcId="{4C318EBF-E6AF-459B-AA78-9D331590C2D2}" destId="{67481A20-C68A-4C66-96C7-A8BF67BC5254}" srcOrd="1" destOrd="0" presId="urn:microsoft.com/office/officeart/2005/8/layout/process2"/>
    <dgm:cxn modelId="{DF9C70B7-FD12-428D-93CF-76C24ADBE980}" type="presOf" srcId="{4C318EBF-E6AF-459B-AA78-9D331590C2D2}" destId="{60318237-0C31-49A8-9DB1-9EDE1C6601ED}" srcOrd="0" destOrd="0" presId="urn:microsoft.com/office/officeart/2005/8/layout/process2"/>
    <dgm:cxn modelId="{DA8981FF-0AAC-4DA9-8641-773D75B177D8}" type="presOf" srcId="{BC699453-E677-4B9E-882E-758B430E71DF}" destId="{C59EB51E-CF5A-4C4C-9173-59E3DFE5A3FD}" srcOrd="0" destOrd="0" presId="urn:microsoft.com/office/officeart/2005/8/layout/process2"/>
    <dgm:cxn modelId="{975D7F6A-C052-4FD7-86E7-378ED20D7BE3}" srcId="{BC699453-E677-4B9E-882E-758B430E71DF}" destId="{D14DF54D-B644-451E-B298-43040DFE394C}" srcOrd="1" destOrd="0" parTransId="{99EF762B-E1F4-4234-9FF4-C8AAF9065C55}" sibTransId="{4C318EBF-E6AF-459B-AA78-9D331590C2D2}"/>
    <dgm:cxn modelId="{27851F46-44F6-4D97-8678-6BBCD0EE1463}" srcId="{BC699453-E677-4B9E-882E-758B430E71DF}" destId="{7D42EA48-5B0A-4145-B597-96582D745E95}" srcOrd="2" destOrd="0" parTransId="{EBA82643-637A-4220-9FCF-6DF2006BD3C8}" sibTransId="{295E4B20-9694-486E-A6CB-D25608BF86C4}"/>
    <dgm:cxn modelId="{9AC8DD22-7BE1-4FDD-8168-E4B28337B80A}" type="presOf" srcId="{7D42EA48-5B0A-4145-B597-96582D745E95}" destId="{73682BED-B038-4525-8C52-07E7B05FFE3F}" srcOrd="0" destOrd="0" presId="urn:microsoft.com/office/officeart/2005/8/layout/process2"/>
    <dgm:cxn modelId="{575C62D1-129F-41B9-B160-EF24DEDD11D9}" type="presOf" srcId="{D14DF54D-B644-451E-B298-43040DFE394C}" destId="{93AAB411-C6F9-4113-896F-DAFFBA4FE449}" srcOrd="0" destOrd="0" presId="urn:microsoft.com/office/officeart/2005/8/layout/process2"/>
    <dgm:cxn modelId="{34C2F8A7-1566-479A-BB55-98DDEE436B87}" type="presOf" srcId="{C3C73A4C-37EC-4060-9EEF-D7BD6158CD43}" destId="{5B6ED1C3-22C7-4441-98A8-8DC6F5DE4D69}" srcOrd="0" destOrd="0" presId="urn:microsoft.com/office/officeart/2005/8/layout/process2"/>
    <dgm:cxn modelId="{EB8EE11F-FC07-4FAA-BFF0-FBD2A57624A1}" srcId="{BC699453-E677-4B9E-882E-758B430E71DF}" destId="{59C090E4-69D2-4529-8FE7-15B8D892B29D}" srcOrd="0" destOrd="0" parTransId="{B31583CC-4417-49DD-B23D-7730485F4101}" sibTransId="{C3C73A4C-37EC-4060-9EEF-D7BD6158CD43}"/>
    <dgm:cxn modelId="{EFCAB7DA-AF9D-43CF-82AC-033715515902}" type="presOf" srcId="{C3C73A4C-37EC-4060-9EEF-D7BD6158CD43}" destId="{BF4E0B04-8FC8-4211-B1BE-04A33E60FB59}" srcOrd="1" destOrd="0" presId="urn:microsoft.com/office/officeart/2005/8/layout/process2"/>
    <dgm:cxn modelId="{44B05C6A-C310-4821-8107-4920E135717D}" type="presParOf" srcId="{C59EB51E-CF5A-4C4C-9173-59E3DFE5A3FD}" destId="{0BEE77A5-3A71-467A-8A40-252692ADC8B3}" srcOrd="0" destOrd="0" presId="urn:microsoft.com/office/officeart/2005/8/layout/process2"/>
    <dgm:cxn modelId="{897E0E54-3D2F-4756-8F78-2629DD7FEFC7}" type="presParOf" srcId="{C59EB51E-CF5A-4C4C-9173-59E3DFE5A3FD}" destId="{5B6ED1C3-22C7-4441-98A8-8DC6F5DE4D69}" srcOrd="1" destOrd="0" presId="urn:microsoft.com/office/officeart/2005/8/layout/process2"/>
    <dgm:cxn modelId="{F1393851-E40F-4798-8F88-8D49C4BECA2F}" type="presParOf" srcId="{5B6ED1C3-22C7-4441-98A8-8DC6F5DE4D69}" destId="{BF4E0B04-8FC8-4211-B1BE-04A33E60FB59}" srcOrd="0" destOrd="0" presId="urn:microsoft.com/office/officeart/2005/8/layout/process2"/>
    <dgm:cxn modelId="{66E8F407-2522-4E30-8EC9-17F8B33635D3}" type="presParOf" srcId="{C59EB51E-CF5A-4C4C-9173-59E3DFE5A3FD}" destId="{93AAB411-C6F9-4113-896F-DAFFBA4FE449}" srcOrd="2" destOrd="0" presId="urn:microsoft.com/office/officeart/2005/8/layout/process2"/>
    <dgm:cxn modelId="{28A766A9-6DAF-42B8-A0A0-6DA0CAB58746}" type="presParOf" srcId="{C59EB51E-CF5A-4C4C-9173-59E3DFE5A3FD}" destId="{60318237-0C31-49A8-9DB1-9EDE1C6601ED}" srcOrd="3" destOrd="0" presId="urn:microsoft.com/office/officeart/2005/8/layout/process2"/>
    <dgm:cxn modelId="{CF14473F-C484-4044-8D14-E7D0BA640788}" type="presParOf" srcId="{60318237-0C31-49A8-9DB1-9EDE1C6601ED}" destId="{67481A20-C68A-4C66-96C7-A8BF67BC5254}" srcOrd="0" destOrd="0" presId="urn:microsoft.com/office/officeart/2005/8/layout/process2"/>
    <dgm:cxn modelId="{D0C76866-A207-4487-9803-53D16BB71DCB}" type="presParOf" srcId="{C59EB51E-CF5A-4C4C-9173-59E3DFE5A3FD}" destId="{73682BED-B038-4525-8C52-07E7B05FFE3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BE74503-3D97-48F0-867E-9449C37F0498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864A82EC-E90B-4A4D-A70D-6D2CEB7610F4}">
      <dgm:prSet phldrT="[Text]" custT="1"/>
      <dgm:spPr>
        <a:solidFill>
          <a:srgbClr val="81FF81"/>
        </a:solidFill>
        <a:ln>
          <a:solidFill>
            <a:srgbClr val="81FF81"/>
          </a:solidFill>
        </a:ln>
      </dgm:spPr>
      <dgm:t>
        <a:bodyPr/>
        <a:lstStyle/>
        <a:p>
          <a:r>
            <a:rPr lang="en-CA" sz="14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(Regulation of)      </a:t>
          </a:r>
          <a:r>
            <a:rPr lang="en-CA" sz="1800" b="1" dirty="0" smtClean="0">
              <a:solidFill>
                <a:sysClr val="windowText" lastClr="000000"/>
              </a:solidFill>
              <a:latin typeface="Bookman Old Style" panose="02050604050505020204" pitchFamily="18" charset="0"/>
            </a:rPr>
            <a:t>Behavioural </a:t>
          </a:r>
          <a:r>
            <a:rPr lang="en-CA" sz="2000" b="1" dirty="0" smtClean="0">
              <a:solidFill>
                <a:sysClr val="windowText" lastClr="000000"/>
              </a:solidFill>
              <a:latin typeface="Bookman Old Style" panose="02050604050505020204" pitchFamily="18" charset="0"/>
            </a:rPr>
            <a:t>Functions</a:t>
          </a:r>
          <a:endParaRPr lang="en-CA" sz="2000" b="1" dirty="0">
            <a:solidFill>
              <a:sysClr val="windowText" lastClr="000000"/>
            </a:solidFill>
            <a:latin typeface="Bookman Old Style" panose="02050604050505020204" pitchFamily="18" charset="0"/>
          </a:endParaRPr>
        </a:p>
      </dgm:t>
    </dgm:pt>
    <dgm:pt modelId="{749517F8-92D4-43EC-9DD9-E9909D95F322}" type="parTrans" cxnId="{050AB58F-D2BC-42A0-8EC8-B150F297B8F4}">
      <dgm:prSet/>
      <dgm:spPr/>
      <dgm:t>
        <a:bodyPr/>
        <a:lstStyle/>
        <a:p>
          <a:endParaRPr lang="en-CA" sz="2000">
            <a:solidFill>
              <a:sysClr val="windowText" lastClr="000000"/>
            </a:solidFill>
          </a:endParaRPr>
        </a:p>
      </dgm:t>
    </dgm:pt>
    <dgm:pt modelId="{B4346F03-15FA-490D-B013-FBB51FEE3F72}" type="sibTrans" cxnId="{050AB58F-D2BC-42A0-8EC8-B150F297B8F4}">
      <dgm:prSet/>
      <dgm:spPr/>
      <dgm:t>
        <a:bodyPr/>
        <a:lstStyle/>
        <a:p>
          <a:endParaRPr lang="en-CA" sz="2000">
            <a:solidFill>
              <a:sysClr val="windowText" lastClr="000000"/>
            </a:solidFill>
          </a:endParaRPr>
        </a:p>
      </dgm:t>
    </dgm:pt>
    <dgm:pt modelId="{0BDD42CF-C2ED-4614-84B8-459F6C576F71}">
      <dgm:prSet phldrT="[Text]" custT="1"/>
      <dgm:spPr>
        <a:solidFill>
          <a:srgbClr val="FF8989"/>
        </a:solidFill>
        <a:ln>
          <a:solidFill>
            <a:srgbClr val="FF8989"/>
          </a:solidFill>
        </a:ln>
      </dgm:spPr>
      <dgm:t>
        <a:bodyPr/>
        <a:lstStyle/>
        <a:p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Internal and External Environment</a:t>
          </a:r>
        </a:p>
      </dgm:t>
    </dgm:pt>
    <dgm:pt modelId="{06284B37-79AB-4E2A-89C9-1C841335B506}" type="parTrans" cxnId="{EDEA89AA-AD60-461E-8ABF-015A09F5F71C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CA" sz="2000">
            <a:solidFill>
              <a:schemeClr val="tx1"/>
            </a:solidFill>
          </a:endParaRPr>
        </a:p>
      </dgm:t>
    </dgm:pt>
    <dgm:pt modelId="{7711A328-6B7C-4245-A633-8F6D6FE71ED4}" type="sibTrans" cxnId="{EDEA89AA-AD60-461E-8ABF-015A09F5F71C}">
      <dgm:prSet/>
      <dgm:spPr/>
      <dgm:t>
        <a:bodyPr/>
        <a:lstStyle/>
        <a:p>
          <a:endParaRPr lang="en-CA" sz="2000">
            <a:solidFill>
              <a:sysClr val="windowText" lastClr="000000"/>
            </a:solidFill>
          </a:endParaRPr>
        </a:p>
      </dgm:t>
    </dgm:pt>
    <dgm:pt modelId="{4D933F4B-AD76-4A96-AD4D-502DBCFF6D96}">
      <dgm:prSet phldrT="[Text]" custT="1"/>
      <dgm:spPr>
        <a:solidFill>
          <a:srgbClr val="FFB685"/>
        </a:solidFill>
        <a:ln>
          <a:solidFill>
            <a:srgbClr val="FFB685"/>
          </a:solidFill>
        </a:ln>
      </dgm:spPr>
      <dgm:t>
        <a:bodyPr/>
        <a:lstStyle/>
        <a:p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Thoughts</a:t>
          </a:r>
        </a:p>
      </dgm:t>
    </dgm:pt>
    <dgm:pt modelId="{5BA64986-B168-437B-8239-C847EA055F94}" type="parTrans" cxnId="{B6570347-388D-49F1-90AC-FC4089A031D8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CA" sz="2000">
            <a:solidFill>
              <a:schemeClr val="tx1"/>
            </a:solidFill>
          </a:endParaRPr>
        </a:p>
      </dgm:t>
    </dgm:pt>
    <dgm:pt modelId="{C3988313-BB64-4EBD-B11F-CA7A72E54F0B}" type="sibTrans" cxnId="{B6570347-388D-49F1-90AC-FC4089A031D8}">
      <dgm:prSet/>
      <dgm:spPr/>
      <dgm:t>
        <a:bodyPr/>
        <a:lstStyle/>
        <a:p>
          <a:endParaRPr lang="en-CA" sz="2000">
            <a:solidFill>
              <a:sysClr val="windowText" lastClr="000000"/>
            </a:solidFill>
          </a:endParaRPr>
        </a:p>
      </dgm:t>
    </dgm:pt>
    <dgm:pt modelId="{6F7E8F37-AA06-4AF5-B27F-E5AE22452EC0}">
      <dgm:prSet phldrT="[Text]" custT="1"/>
      <dgm:spPr>
        <a:solidFill>
          <a:srgbClr val="F1FAB8"/>
        </a:solidFill>
        <a:ln>
          <a:solidFill>
            <a:srgbClr val="F1FAB8"/>
          </a:solidFill>
        </a:ln>
      </dgm:spPr>
      <dgm:t>
        <a:bodyPr/>
        <a:lstStyle/>
        <a:p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Emotions</a:t>
          </a:r>
        </a:p>
      </dgm:t>
    </dgm:pt>
    <dgm:pt modelId="{821A26E0-B154-442D-B1EB-E3A5D2C02C78}" type="parTrans" cxnId="{A9F05260-4100-478A-B799-4A6D824F3DA5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CA" sz="2000">
            <a:solidFill>
              <a:schemeClr val="tx1"/>
            </a:solidFill>
          </a:endParaRPr>
        </a:p>
      </dgm:t>
    </dgm:pt>
    <dgm:pt modelId="{CE5055FE-10F0-4215-92A8-530CA3F17FFC}" type="sibTrans" cxnId="{A9F05260-4100-478A-B799-4A6D824F3DA5}">
      <dgm:prSet/>
      <dgm:spPr/>
      <dgm:t>
        <a:bodyPr/>
        <a:lstStyle/>
        <a:p>
          <a:endParaRPr lang="en-CA" sz="2000">
            <a:solidFill>
              <a:sysClr val="windowText" lastClr="000000"/>
            </a:solidFill>
          </a:endParaRPr>
        </a:p>
      </dgm:t>
    </dgm:pt>
    <dgm:pt modelId="{1A16FB3E-0F5E-4C08-819E-D27F697C06BF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Higher Cortical Intellectual Functions</a:t>
          </a:r>
        </a:p>
        <a:p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(HCIF)</a:t>
          </a:r>
        </a:p>
      </dgm:t>
    </dgm:pt>
    <dgm:pt modelId="{4C53DA92-33CC-4744-ADBC-43A17786B4B5}" type="parTrans" cxnId="{F89C25BA-8411-44E1-B9E7-11E2213D0E40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4B0EEA2F-DF85-46C9-BF7A-9D14CEA22006}" type="sibTrans" cxnId="{F89C25BA-8411-44E1-B9E7-11E2213D0E40}">
      <dgm:prSet/>
      <dgm:spPr/>
      <dgm:t>
        <a:bodyPr/>
        <a:lstStyle/>
        <a:p>
          <a:endParaRPr lang="en-US" sz="2000">
            <a:solidFill>
              <a:sysClr val="windowText" lastClr="000000"/>
            </a:solidFill>
          </a:endParaRPr>
        </a:p>
      </dgm:t>
    </dgm:pt>
    <dgm:pt modelId="{D9B06987-D6D3-46A4-B9A3-65FAE4D8AD58}" type="pres">
      <dgm:prSet presAssocID="{EBE74503-3D97-48F0-867E-9449C37F049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E16031-BC1B-4A14-8436-CFFBE23F65B7}" type="pres">
      <dgm:prSet presAssocID="{864A82EC-E90B-4A4D-A70D-6D2CEB7610F4}" presName="centerShape" presStyleLbl="node0" presStyleIdx="0" presStyleCnt="1"/>
      <dgm:spPr/>
      <dgm:t>
        <a:bodyPr/>
        <a:lstStyle/>
        <a:p>
          <a:endParaRPr lang="en-US"/>
        </a:p>
      </dgm:t>
    </dgm:pt>
    <dgm:pt modelId="{D530678F-0FA9-4892-8F49-87B3434218E8}" type="pres">
      <dgm:prSet presAssocID="{06284B37-79AB-4E2A-89C9-1C841335B506}" presName="parTrans" presStyleLbl="bgSibTrans2D1" presStyleIdx="0" presStyleCnt="4" custScaleY="76915"/>
      <dgm:spPr/>
      <dgm:t>
        <a:bodyPr/>
        <a:lstStyle/>
        <a:p>
          <a:endParaRPr lang="en-US"/>
        </a:p>
      </dgm:t>
    </dgm:pt>
    <dgm:pt modelId="{B593EC48-808E-48C2-A97C-CB130A8328C6}" type="pres">
      <dgm:prSet presAssocID="{0BDD42CF-C2ED-4614-84B8-459F6C576F7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6DDAFB-F6D5-48D4-9584-64900908D94B}" type="pres">
      <dgm:prSet presAssocID="{4C53DA92-33CC-4744-ADBC-43A17786B4B5}" presName="parTrans" presStyleLbl="bgSibTrans2D1" presStyleIdx="1" presStyleCnt="4" custScaleY="76915"/>
      <dgm:spPr/>
      <dgm:t>
        <a:bodyPr/>
        <a:lstStyle/>
        <a:p>
          <a:endParaRPr lang="en-US"/>
        </a:p>
      </dgm:t>
    </dgm:pt>
    <dgm:pt modelId="{A30A45B5-CFAE-46AF-845B-AC4288FA8ED3}" type="pres">
      <dgm:prSet presAssocID="{1A16FB3E-0F5E-4C08-819E-D27F697C06B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831FC-0831-4B07-8E67-1CD9FC0166BF}" type="pres">
      <dgm:prSet presAssocID="{5BA64986-B168-437B-8239-C847EA055F94}" presName="parTrans" presStyleLbl="bgSibTrans2D1" presStyleIdx="2" presStyleCnt="4" custScaleY="76915"/>
      <dgm:spPr/>
      <dgm:t>
        <a:bodyPr/>
        <a:lstStyle/>
        <a:p>
          <a:endParaRPr lang="en-US"/>
        </a:p>
      </dgm:t>
    </dgm:pt>
    <dgm:pt modelId="{97485051-4E60-42DE-A692-78831F3E0F21}" type="pres">
      <dgm:prSet presAssocID="{4D933F4B-AD76-4A96-AD4D-502DBCFF6D9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5B9E9C0-ED19-430D-966A-D8F945E3051E}" type="pres">
      <dgm:prSet presAssocID="{821A26E0-B154-442D-B1EB-E3A5D2C02C78}" presName="parTrans" presStyleLbl="bgSibTrans2D1" presStyleIdx="3" presStyleCnt="4" custScaleY="76915"/>
      <dgm:spPr/>
      <dgm:t>
        <a:bodyPr/>
        <a:lstStyle/>
        <a:p>
          <a:endParaRPr lang="en-US"/>
        </a:p>
      </dgm:t>
    </dgm:pt>
    <dgm:pt modelId="{5A11737C-DDB5-4CAB-AC8B-01091030B4AB}" type="pres">
      <dgm:prSet presAssocID="{6F7E8F37-AA06-4AF5-B27F-E5AE22452EC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E403FE56-D94E-4469-99DA-76535FEB7486}" type="presOf" srcId="{4C53DA92-33CC-4744-ADBC-43A17786B4B5}" destId="{1C6DDAFB-F6D5-48D4-9584-64900908D94B}" srcOrd="0" destOrd="0" presId="urn:microsoft.com/office/officeart/2005/8/layout/radial4"/>
    <dgm:cxn modelId="{2B558F96-4850-4CDE-A352-D57F26A942CE}" type="presOf" srcId="{1A16FB3E-0F5E-4C08-819E-D27F697C06BF}" destId="{A30A45B5-CFAE-46AF-845B-AC4288FA8ED3}" srcOrd="0" destOrd="0" presId="urn:microsoft.com/office/officeart/2005/8/layout/radial4"/>
    <dgm:cxn modelId="{F5EAA687-9A84-4EB8-B5F7-0BAEFC2A1EF6}" type="presOf" srcId="{4D933F4B-AD76-4A96-AD4D-502DBCFF6D96}" destId="{97485051-4E60-42DE-A692-78831F3E0F21}" srcOrd="0" destOrd="0" presId="urn:microsoft.com/office/officeart/2005/8/layout/radial4"/>
    <dgm:cxn modelId="{A9F05260-4100-478A-B799-4A6D824F3DA5}" srcId="{864A82EC-E90B-4A4D-A70D-6D2CEB7610F4}" destId="{6F7E8F37-AA06-4AF5-B27F-E5AE22452EC0}" srcOrd="3" destOrd="0" parTransId="{821A26E0-B154-442D-B1EB-E3A5D2C02C78}" sibTransId="{CE5055FE-10F0-4215-92A8-530CA3F17FFC}"/>
    <dgm:cxn modelId="{99E5C013-01D9-4528-A5C9-1ADDB120CB40}" type="presOf" srcId="{821A26E0-B154-442D-B1EB-E3A5D2C02C78}" destId="{65B9E9C0-ED19-430D-966A-D8F945E3051E}" srcOrd="0" destOrd="0" presId="urn:microsoft.com/office/officeart/2005/8/layout/radial4"/>
    <dgm:cxn modelId="{74E8D1FC-8D06-45FB-9DA6-E562F2CCFF9D}" type="presOf" srcId="{EBE74503-3D97-48F0-867E-9449C37F0498}" destId="{D9B06987-D6D3-46A4-B9A3-65FAE4D8AD58}" srcOrd="0" destOrd="0" presId="urn:microsoft.com/office/officeart/2005/8/layout/radial4"/>
    <dgm:cxn modelId="{B6570347-388D-49F1-90AC-FC4089A031D8}" srcId="{864A82EC-E90B-4A4D-A70D-6D2CEB7610F4}" destId="{4D933F4B-AD76-4A96-AD4D-502DBCFF6D96}" srcOrd="2" destOrd="0" parTransId="{5BA64986-B168-437B-8239-C847EA055F94}" sibTransId="{C3988313-BB64-4EBD-B11F-CA7A72E54F0B}"/>
    <dgm:cxn modelId="{F89C25BA-8411-44E1-B9E7-11E2213D0E40}" srcId="{864A82EC-E90B-4A4D-A70D-6D2CEB7610F4}" destId="{1A16FB3E-0F5E-4C08-819E-D27F697C06BF}" srcOrd="1" destOrd="0" parTransId="{4C53DA92-33CC-4744-ADBC-43A17786B4B5}" sibTransId="{4B0EEA2F-DF85-46C9-BF7A-9D14CEA22006}"/>
    <dgm:cxn modelId="{050AB58F-D2BC-42A0-8EC8-B150F297B8F4}" srcId="{EBE74503-3D97-48F0-867E-9449C37F0498}" destId="{864A82EC-E90B-4A4D-A70D-6D2CEB7610F4}" srcOrd="0" destOrd="0" parTransId="{749517F8-92D4-43EC-9DD9-E9909D95F322}" sibTransId="{B4346F03-15FA-490D-B013-FBB51FEE3F72}"/>
    <dgm:cxn modelId="{99E9FED7-64DE-415A-A68D-E3A518B67224}" type="presOf" srcId="{6F7E8F37-AA06-4AF5-B27F-E5AE22452EC0}" destId="{5A11737C-DDB5-4CAB-AC8B-01091030B4AB}" srcOrd="0" destOrd="0" presId="urn:microsoft.com/office/officeart/2005/8/layout/radial4"/>
    <dgm:cxn modelId="{4539181F-C9E2-4588-8B29-9087F6E462A6}" type="presOf" srcId="{5BA64986-B168-437B-8239-C847EA055F94}" destId="{E2D831FC-0831-4B07-8E67-1CD9FC0166BF}" srcOrd="0" destOrd="0" presId="urn:microsoft.com/office/officeart/2005/8/layout/radial4"/>
    <dgm:cxn modelId="{35902F18-2483-45B7-9250-C0C57709FE21}" type="presOf" srcId="{06284B37-79AB-4E2A-89C9-1C841335B506}" destId="{D530678F-0FA9-4892-8F49-87B3434218E8}" srcOrd="0" destOrd="0" presId="urn:microsoft.com/office/officeart/2005/8/layout/radial4"/>
    <dgm:cxn modelId="{3D94803E-724A-4AA7-A11D-6A98F8632603}" type="presOf" srcId="{0BDD42CF-C2ED-4614-84B8-459F6C576F71}" destId="{B593EC48-808E-48C2-A97C-CB130A8328C6}" srcOrd="0" destOrd="0" presId="urn:microsoft.com/office/officeart/2005/8/layout/radial4"/>
    <dgm:cxn modelId="{EDEA89AA-AD60-461E-8ABF-015A09F5F71C}" srcId="{864A82EC-E90B-4A4D-A70D-6D2CEB7610F4}" destId="{0BDD42CF-C2ED-4614-84B8-459F6C576F71}" srcOrd="0" destOrd="0" parTransId="{06284B37-79AB-4E2A-89C9-1C841335B506}" sibTransId="{7711A328-6B7C-4245-A633-8F6D6FE71ED4}"/>
    <dgm:cxn modelId="{9DF743B1-0CDF-4BB1-9829-ADF666275C29}" type="presOf" srcId="{864A82EC-E90B-4A4D-A70D-6D2CEB7610F4}" destId="{FAE16031-BC1B-4A14-8436-CFFBE23F65B7}" srcOrd="0" destOrd="0" presId="urn:microsoft.com/office/officeart/2005/8/layout/radial4"/>
    <dgm:cxn modelId="{9F7DC04D-4E1D-407F-B27E-19BC274521B6}" type="presParOf" srcId="{D9B06987-D6D3-46A4-B9A3-65FAE4D8AD58}" destId="{FAE16031-BC1B-4A14-8436-CFFBE23F65B7}" srcOrd="0" destOrd="0" presId="urn:microsoft.com/office/officeart/2005/8/layout/radial4"/>
    <dgm:cxn modelId="{57C03385-7B81-4FC8-BDE5-3D34C491177C}" type="presParOf" srcId="{D9B06987-D6D3-46A4-B9A3-65FAE4D8AD58}" destId="{D530678F-0FA9-4892-8F49-87B3434218E8}" srcOrd="1" destOrd="0" presId="urn:microsoft.com/office/officeart/2005/8/layout/radial4"/>
    <dgm:cxn modelId="{D6AAC304-8CA7-4B1D-ABC2-7CA740823852}" type="presParOf" srcId="{D9B06987-D6D3-46A4-B9A3-65FAE4D8AD58}" destId="{B593EC48-808E-48C2-A97C-CB130A8328C6}" srcOrd="2" destOrd="0" presId="urn:microsoft.com/office/officeart/2005/8/layout/radial4"/>
    <dgm:cxn modelId="{D2A1B5A5-F971-4674-AB48-693CB7DE54DA}" type="presParOf" srcId="{D9B06987-D6D3-46A4-B9A3-65FAE4D8AD58}" destId="{1C6DDAFB-F6D5-48D4-9584-64900908D94B}" srcOrd="3" destOrd="0" presId="urn:microsoft.com/office/officeart/2005/8/layout/radial4"/>
    <dgm:cxn modelId="{14337A99-1FC9-4599-A870-F1DFD4F35BB3}" type="presParOf" srcId="{D9B06987-D6D3-46A4-B9A3-65FAE4D8AD58}" destId="{A30A45B5-CFAE-46AF-845B-AC4288FA8ED3}" srcOrd="4" destOrd="0" presId="urn:microsoft.com/office/officeart/2005/8/layout/radial4"/>
    <dgm:cxn modelId="{64A4D00C-9C10-4808-AC69-795098CCFD8B}" type="presParOf" srcId="{D9B06987-D6D3-46A4-B9A3-65FAE4D8AD58}" destId="{E2D831FC-0831-4B07-8E67-1CD9FC0166BF}" srcOrd="5" destOrd="0" presId="urn:microsoft.com/office/officeart/2005/8/layout/radial4"/>
    <dgm:cxn modelId="{1237A1E1-BBBC-451B-8C00-94DC07A91F07}" type="presParOf" srcId="{D9B06987-D6D3-46A4-B9A3-65FAE4D8AD58}" destId="{97485051-4E60-42DE-A692-78831F3E0F21}" srcOrd="6" destOrd="0" presId="urn:microsoft.com/office/officeart/2005/8/layout/radial4"/>
    <dgm:cxn modelId="{E360ECCF-018F-4DF2-84E0-0CB9627B297F}" type="presParOf" srcId="{D9B06987-D6D3-46A4-B9A3-65FAE4D8AD58}" destId="{65B9E9C0-ED19-430D-966A-D8F945E3051E}" srcOrd="7" destOrd="0" presId="urn:microsoft.com/office/officeart/2005/8/layout/radial4"/>
    <dgm:cxn modelId="{2D0C96FD-2E69-42CF-B1CD-0261DF381C56}" type="presParOf" srcId="{D9B06987-D6D3-46A4-B9A3-65FAE4D8AD58}" destId="{5A11737C-DDB5-4CAB-AC8B-01091030B4AB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solidFill>
          <a:srgbClr val="8F8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solidFill>
          <a:srgbClr val="FFB68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rIns="64008"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solidFill>
          <a:srgbClr val="F1FAB8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solidFill>
          <a:srgbClr val="81FF8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541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093EDCDE-7DC5-4958-A7DD-7CCC4B89E9AF}" type="presOf" srcId="{3E7476AC-12A1-4CCD-9E81-D68ACBA96083}" destId="{60A9F77C-9928-4712-94E8-776330C81AD7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6F5AE407-2395-45B7-B45E-A0EA5E4E3B89}" type="presOf" srcId="{4B12BB1A-6F4D-4D01-BA2D-C5DC8C924F20}" destId="{FEABE245-4E48-4017-BFE7-45E0FD7F126B}" srcOrd="0" destOrd="0" presId="urn:microsoft.com/office/officeart/2005/8/layout/cycle4"/>
    <dgm:cxn modelId="{F80E49EE-9E51-4EF5-B595-4D1C37311484}" type="presOf" srcId="{14ED4206-1841-48F1-A0BB-661AD6A84442}" destId="{3C3F9F88-D18D-4B53-8A09-4517EA20FB79}" srcOrd="0" destOrd="0" presId="urn:microsoft.com/office/officeart/2005/8/layout/cycle4"/>
    <dgm:cxn modelId="{8A226FD6-23C5-4B74-9966-9DB315F103E8}" type="presOf" srcId="{6BDBDDFD-03FF-4FEA-B042-D5294A2B246F}" destId="{3B1705FC-D93C-4CCA-BF1F-077100556E12}" srcOrd="0" destOrd="0" presId="urn:microsoft.com/office/officeart/2005/8/layout/cycle4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14A47218-287A-4A74-A95A-82C64919AB48}" type="presOf" srcId="{C4317CD5-8BA5-4833-993A-EF0F65610CC7}" destId="{44944ADF-60D0-4C61-BDF9-72B0901E7FAD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E583C3CD-76B5-4D06-8821-33A5A2115F8A}" type="presParOf" srcId="{3C3F9F88-D18D-4B53-8A09-4517EA20FB79}" destId="{8C172904-0E0F-48C0-834C-C131143236FD}" srcOrd="0" destOrd="0" presId="urn:microsoft.com/office/officeart/2005/8/layout/cycle4"/>
    <dgm:cxn modelId="{54849A31-E551-49C8-887B-BD038E0D8C31}" type="presParOf" srcId="{8C172904-0E0F-48C0-834C-C131143236FD}" destId="{B7C991F5-105E-4ADE-9CBA-8CF9A7E681AD}" srcOrd="0" destOrd="0" presId="urn:microsoft.com/office/officeart/2005/8/layout/cycle4"/>
    <dgm:cxn modelId="{9ED5205B-1E18-4DD7-A0B5-0C726477784E}" type="presParOf" srcId="{3C3F9F88-D18D-4B53-8A09-4517EA20FB79}" destId="{3177EBE1-11FF-4C75-AF75-4F1B4B2BE0C9}" srcOrd="1" destOrd="0" presId="urn:microsoft.com/office/officeart/2005/8/layout/cycle4"/>
    <dgm:cxn modelId="{5BE59239-698F-4D66-B368-7EB45A8CA255}" type="presParOf" srcId="{3177EBE1-11FF-4C75-AF75-4F1B4B2BE0C9}" destId="{60A9F77C-9928-4712-94E8-776330C81AD7}" srcOrd="0" destOrd="0" presId="urn:microsoft.com/office/officeart/2005/8/layout/cycle4"/>
    <dgm:cxn modelId="{C43B60FD-C698-46F4-AE2E-F88567AC6AAD}" type="presParOf" srcId="{3177EBE1-11FF-4C75-AF75-4F1B4B2BE0C9}" destId="{3B1705FC-D93C-4CCA-BF1F-077100556E12}" srcOrd="1" destOrd="0" presId="urn:microsoft.com/office/officeart/2005/8/layout/cycle4"/>
    <dgm:cxn modelId="{12FC9432-803D-41EE-8843-0BDCDD8BDBA0}" type="presParOf" srcId="{3177EBE1-11FF-4C75-AF75-4F1B4B2BE0C9}" destId="{44944ADF-60D0-4C61-BDF9-72B0901E7FAD}" srcOrd="2" destOrd="0" presId="urn:microsoft.com/office/officeart/2005/8/layout/cycle4"/>
    <dgm:cxn modelId="{08755B81-9384-4339-B5E8-8AD39EB18D4D}" type="presParOf" srcId="{3177EBE1-11FF-4C75-AF75-4F1B4B2BE0C9}" destId="{FEABE245-4E48-4017-BFE7-45E0FD7F126B}" srcOrd="3" destOrd="0" presId="urn:microsoft.com/office/officeart/2005/8/layout/cycle4"/>
    <dgm:cxn modelId="{6BF67D0F-671F-4558-9939-F9E02A5232D8}" type="presParOf" srcId="{3177EBE1-11FF-4C75-AF75-4F1B4B2BE0C9}" destId="{197E6CDB-C097-4870-9BED-83FEEEDB74D9}" srcOrd="4" destOrd="0" presId="urn:microsoft.com/office/officeart/2005/8/layout/cycle4"/>
    <dgm:cxn modelId="{AEF28780-43CC-4B25-A7A6-FCA9E2AE3168}" type="presParOf" srcId="{3C3F9F88-D18D-4B53-8A09-4517EA20FB79}" destId="{5459FCAA-D102-4722-A5C3-6C6E6A7B2D65}" srcOrd="2" destOrd="0" presId="urn:microsoft.com/office/officeart/2005/8/layout/cycle4"/>
    <dgm:cxn modelId="{539502EF-0985-47BA-B611-2E1DC4A72FF8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C699453-E677-4B9E-882E-758B430E71DF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</dgm:pt>
    <dgm:pt modelId="{59C090E4-69D2-4529-8FE7-15B8D892B29D}">
      <dgm:prSet phldrT="[Text]" custT="1"/>
      <dgm:spPr>
        <a:xfrm>
          <a:off x="1909524" y="0"/>
          <a:ext cx="1238726" cy="688181"/>
        </a:xfr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gm:spPr>
      <dgm:t>
        <a:bodyPr/>
        <a:lstStyle/>
        <a:p>
          <a:r>
            <a:rPr lang="en-CA" sz="18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Body Circuits</a:t>
          </a:r>
        </a:p>
      </dgm:t>
    </dgm:pt>
    <dgm:pt modelId="{B31583CC-4417-49DD-B23D-7730485F4101}" type="parTrans" cxnId="{EB8EE11F-FC07-4FAA-BFF0-FBD2A57624A1}">
      <dgm:prSet/>
      <dgm:spPr/>
      <dgm:t>
        <a:bodyPr/>
        <a:lstStyle/>
        <a:p>
          <a:endParaRPr lang="en-CA">
            <a:solidFill>
              <a:sysClr val="windowText" lastClr="000000"/>
            </a:solidFill>
          </a:endParaRPr>
        </a:p>
      </dgm:t>
    </dgm:pt>
    <dgm:pt modelId="{C3C73A4C-37EC-4060-9EEF-D7BD6158CD43}" type="sibTrans" cxnId="{EB8EE11F-FC07-4FAA-BFF0-FBD2A57624A1}">
      <dgm:prSet/>
      <dgm:spPr>
        <a:xfrm rot="5400000">
          <a:off x="2399853" y="705385"/>
          <a:ext cx="258067" cy="309681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C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D14DF54D-B644-451E-B298-43040DFE394C}">
      <dgm:prSet phldrT="[Text]" custT="1"/>
      <dgm:spPr>
        <a:xfrm>
          <a:off x="1909524" y="1032271"/>
          <a:ext cx="1238726" cy="688181"/>
        </a:xfr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gm:spPr>
      <dgm:t>
        <a:bodyPr/>
        <a:lstStyle/>
        <a:p>
          <a:r>
            <a:rPr lang="en-CA" sz="18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Brain Circuits</a:t>
          </a:r>
        </a:p>
      </dgm:t>
    </dgm:pt>
    <dgm:pt modelId="{99EF762B-E1F4-4234-9FF4-C8AAF9065C55}" type="parTrans" cxnId="{975D7F6A-C052-4FD7-86E7-378ED20D7BE3}">
      <dgm:prSet/>
      <dgm:spPr/>
      <dgm:t>
        <a:bodyPr/>
        <a:lstStyle/>
        <a:p>
          <a:endParaRPr lang="en-CA">
            <a:solidFill>
              <a:sysClr val="windowText" lastClr="000000"/>
            </a:solidFill>
          </a:endParaRPr>
        </a:p>
      </dgm:t>
    </dgm:pt>
    <dgm:pt modelId="{4C318EBF-E6AF-459B-AA78-9D331590C2D2}" type="sibTrans" cxnId="{975D7F6A-C052-4FD7-86E7-378ED20D7BE3}">
      <dgm:prSet/>
      <dgm:spPr>
        <a:xfrm rot="5400000">
          <a:off x="2399853" y="1737657"/>
          <a:ext cx="258067" cy="309681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C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D42EA48-5B0A-4145-B597-96582D745E95}">
      <dgm:prSet phldrT="[Text]" custT="1"/>
      <dgm:spPr>
        <a:xfrm>
          <a:off x="1909524" y="2064543"/>
          <a:ext cx="1238726" cy="688181"/>
        </a:xfr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gm:spPr>
      <dgm:t>
        <a:bodyPr/>
        <a:lstStyle/>
        <a:p>
          <a:r>
            <a:rPr lang="en-CA" sz="18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Brain </a:t>
          </a:r>
          <a:r>
            <a:rPr lang="en-CA" sz="14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Functions</a:t>
          </a:r>
        </a:p>
      </dgm:t>
    </dgm:pt>
    <dgm:pt modelId="{EBA82643-637A-4220-9FCF-6DF2006BD3C8}" type="parTrans" cxnId="{27851F46-44F6-4D97-8678-6BBCD0EE1463}">
      <dgm:prSet/>
      <dgm:spPr/>
      <dgm:t>
        <a:bodyPr/>
        <a:lstStyle/>
        <a:p>
          <a:endParaRPr lang="en-CA">
            <a:solidFill>
              <a:sysClr val="windowText" lastClr="000000"/>
            </a:solidFill>
          </a:endParaRPr>
        </a:p>
      </dgm:t>
    </dgm:pt>
    <dgm:pt modelId="{295E4B20-9694-486E-A6CB-D25608BF86C4}" type="sibTrans" cxnId="{27851F46-44F6-4D97-8678-6BBCD0EE1463}">
      <dgm:prSet/>
      <dgm:spPr/>
      <dgm:t>
        <a:bodyPr/>
        <a:lstStyle/>
        <a:p>
          <a:endParaRPr lang="en-CA">
            <a:solidFill>
              <a:sysClr val="windowText" lastClr="000000"/>
            </a:solidFill>
          </a:endParaRPr>
        </a:p>
      </dgm:t>
    </dgm:pt>
    <dgm:pt modelId="{F11364E6-CE9E-4F3E-9762-1880710C187D}" type="pres">
      <dgm:prSet presAssocID="{BC699453-E677-4B9E-882E-758B430E71DF}" presName="Name0" presStyleCnt="0">
        <dgm:presLayoutVars>
          <dgm:dir/>
          <dgm:animLvl val="lvl"/>
          <dgm:resizeHandles/>
        </dgm:presLayoutVars>
      </dgm:prSet>
      <dgm:spPr/>
    </dgm:pt>
    <dgm:pt modelId="{3D39D389-AB7A-4691-8CCB-F1B574A8D26F}" type="pres">
      <dgm:prSet presAssocID="{59C090E4-69D2-4529-8FE7-15B8D892B29D}" presName="linNode" presStyleCnt="0"/>
      <dgm:spPr/>
    </dgm:pt>
    <dgm:pt modelId="{8E2EDD9A-567D-415F-A788-AC586A66EBAA}" type="pres">
      <dgm:prSet presAssocID="{59C090E4-69D2-4529-8FE7-15B8D892B29D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352CA1-E0A3-4BB3-B210-67EAEA873D1D}" type="pres">
      <dgm:prSet presAssocID="{59C090E4-69D2-4529-8FE7-15B8D892B29D}" presName="childShp" presStyleLbl="bgAccFollowNode1" presStyleIdx="0" presStyleCnt="3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FE39407-CD4A-4D46-B1C4-ABF9032FE6E7}" type="pres">
      <dgm:prSet presAssocID="{C3C73A4C-37EC-4060-9EEF-D7BD6158CD43}" presName="spacing" presStyleCnt="0"/>
      <dgm:spPr/>
    </dgm:pt>
    <dgm:pt modelId="{2C336555-18A4-415F-A7A9-DE0A6F828997}" type="pres">
      <dgm:prSet presAssocID="{D14DF54D-B644-451E-B298-43040DFE394C}" presName="linNode" presStyleCnt="0"/>
      <dgm:spPr/>
    </dgm:pt>
    <dgm:pt modelId="{9CFE62A0-A3CB-44DF-9CF2-62D1C7BF7AFF}" type="pres">
      <dgm:prSet presAssocID="{D14DF54D-B644-451E-B298-43040DFE394C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E6A2A-82BC-40AC-9CC8-399088DD5847}" type="pres">
      <dgm:prSet presAssocID="{D14DF54D-B644-451E-B298-43040DFE394C}" presName="childShp" presStyleLbl="bgAccFollowNode1" presStyleIdx="1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747DD348-881A-4171-9838-E5DDEF49982A}" type="pres">
      <dgm:prSet presAssocID="{4C318EBF-E6AF-459B-AA78-9D331590C2D2}" presName="spacing" presStyleCnt="0"/>
      <dgm:spPr/>
    </dgm:pt>
    <dgm:pt modelId="{95D16C81-B917-416C-B248-3D373A752E9A}" type="pres">
      <dgm:prSet presAssocID="{7D42EA48-5B0A-4145-B597-96582D745E95}" presName="linNode" presStyleCnt="0"/>
      <dgm:spPr/>
    </dgm:pt>
    <dgm:pt modelId="{DD089709-4098-42F9-82DA-D89C805C1E05}" type="pres">
      <dgm:prSet presAssocID="{7D42EA48-5B0A-4145-B597-96582D745E95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D2F824-3909-4945-A61F-6AFE7A8A33D9}" type="pres">
      <dgm:prSet presAssocID="{7D42EA48-5B0A-4145-B597-96582D745E95}" presName="childShp" presStyleLbl="bgAccFollowNode1" presStyleIdx="2" presStyleCnt="3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4D900F7E-A059-4CC3-9541-04537927B0E0}" type="presOf" srcId="{BC699453-E677-4B9E-882E-758B430E71DF}" destId="{F11364E6-CE9E-4F3E-9762-1880710C187D}" srcOrd="0" destOrd="0" presId="urn:microsoft.com/office/officeart/2005/8/layout/vList6"/>
    <dgm:cxn modelId="{631BFE08-E9E7-4585-BCA5-D5B60353797E}" type="presOf" srcId="{D14DF54D-B644-451E-B298-43040DFE394C}" destId="{9CFE62A0-A3CB-44DF-9CF2-62D1C7BF7AFF}" srcOrd="0" destOrd="0" presId="urn:microsoft.com/office/officeart/2005/8/layout/vList6"/>
    <dgm:cxn modelId="{D7CB6936-225D-4F3F-A039-23CD997C4CD5}" type="presOf" srcId="{59C090E4-69D2-4529-8FE7-15B8D892B29D}" destId="{8E2EDD9A-567D-415F-A788-AC586A66EBAA}" srcOrd="0" destOrd="0" presId="urn:microsoft.com/office/officeart/2005/8/layout/vList6"/>
    <dgm:cxn modelId="{975D7F6A-C052-4FD7-86E7-378ED20D7BE3}" srcId="{BC699453-E677-4B9E-882E-758B430E71DF}" destId="{D14DF54D-B644-451E-B298-43040DFE394C}" srcOrd="1" destOrd="0" parTransId="{99EF762B-E1F4-4234-9FF4-C8AAF9065C55}" sibTransId="{4C318EBF-E6AF-459B-AA78-9D331590C2D2}"/>
    <dgm:cxn modelId="{27851F46-44F6-4D97-8678-6BBCD0EE1463}" srcId="{BC699453-E677-4B9E-882E-758B430E71DF}" destId="{7D42EA48-5B0A-4145-B597-96582D745E95}" srcOrd="2" destOrd="0" parTransId="{EBA82643-637A-4220-9FCF-6DF2006BD3C8}" sibTransId="{295E4B20-9694-486E-A6CB-D25608BF86C4}"/>
    <dgm:cxn modelId="{EB8EE11F-FC07-4FAA-BFF0-FBD2A57624A1}" srcId="{BC699453-E677-4B9E-882E-758B430E71DF}" destId="{59C090E4-69D2-4529-8FE7-15B8D892B29D}" srcOrd="0" destOrd="0" parTransId="{B31583CC-4417-49DD-B23D-7730485F4101}" sibTransId="{C3C73A4C-37EC-4060-9EEF-D7BD6158CD43}"/>
    <dgm:cxn modelId="{7803ECEE-0CF7-4DF3-9127-A8B1D06C582C}" type="presOf" srcId="{7D42EA48-5B0A-4145-B597-96582D745E95}" destId="{DD089709-4098-42F9-82DA-D89C805C1E05}" srcOrd="0" destOrd="0" presId="urn:microsoft.com/office/officeart/2005/8/layout/vList6"/>
    <dgm:cxn modelId="{B341CEE2-2651-4AA7-ABF7-EB4D00886A7A}" type="presParOf" srcId="{F11364E6-CE9E-4F3E-9762-1880710C187D}" destId="{3D39D389-AB7A-4691-8CCB-F1B574A8D26F}" srcOrd="0" destOrd="0" presId="urn:microsoft.com/office/officeart/2005/8/layout/vList6"/>
    <dgm:cxn modelId="{C12C6805-A029-4035-A4A1-38336CD45D51}" type="presParOf" srcId="{3D39D389-AB7A-4691-8CCB-F1B574A8D26F}" destId="{8E2EDD9A-567D-415F-A788-AC586A66EBAA}" srcOrd="0" destOrd="0" presId="urn:microsoft.com/office/officeart/2005/8/layout/vList6"/>
    <dgm:cxn modelId="{8367A7F4-CE1C-4619-98E6-58C06B48C35F}" type="presParOf" srcId="{3D39D389-AB7A-4691-8CCB-F1B574A8D26F}" destId="{3B352CA1-E0A3-4BB3-B210-67EAEA873D1D}" srcOrd="1" destOrd="0" presId="urn:microsoft.com/office/officeart/2005/8/layout/vList6"/>
    <dgm:cxn modelId="{4D518565-78F8-4E10-8C32-135A89E81E46}" type="presParOf" srcId="{F11364E6-CE9E-4F3E-9762-1880710C187D}" destId="{4FE39407-CD4A-4D46-B1C4-ABF9032FE6E7}" srcOrd="1" destOrd="0" presId="urn:microsoft.com/office/officeart/2005/8/layout/vList6"/>
    <dgm:cxn modelId="{E0AC76D0-5820-47F0-8601-23F891FF22D3}" type="presParOf" srcId="{F11364E6-CE9E-4F3E-9762-1880710C187D}" destId="{2C336555-18A4-415F-A7A9-DE0A6F828997}" srcOrd="2" destOrd="0" presId="urn:microsoft.com/office/officeart/2005/8/layout/vList6"/>
    <dgm:cxn modelId="{8405C519-3E00-4E2F-8CF3-78A0EDB4EFBF}" type="presParOf" srcId="{2C336555-18A4-415F-A7A9-DE0A6F828997}" destId="{9CFE62A0-A3CB-44DF-9CF2-62D1C7BF7AFF}" srcOrd="0" destOrd="0" presId="urn:microsoft.com/office/officeart/2005/8/layout/vList6"/>
    <dgm:cxn modelId="{34BEFDD8-0068-495B-B7C9-0FA431E804D0}" type="presParOf" srcId="{2C336555-18A4-415F-A7A9-DE0A6F828997}" destId="{16AE6A2A-82BC-40AC-9CC8-399088DD5847}" srcOrd="1" destOrd="0" presId="urn:microsoft.com/office/officeart/2005/8/layout/vList6"/>
    <dgm:cxn modelId="{CBA37F11-7D8D-4DA2-B47C-2C87324F16E5}" type="presParOf" srcId="{F11364E6-CE9E-4F3E-9762-1880710C187D}" destId="{747DD348-881A-4171-9838-E5DDEF49982A}" srcOrd="3" destOrd="0" presId="urn:microsoft.com/office/officeart/2005/8/layout/vList6"/>
    <dgm:cxn modelId="{104EE41C-CE76-4DF3-9457-06A73C110D8E}" type="presParOf" srcId="{F11364E6-CE9E-4F3E-9762-1880710C187D}" destId="{95D16C81-B917-416C-B248-3D373A752E9A}" srcOrd="4" destOrd="0" presId="urn:microsoft.com/office/officeart/2005/8/layout/vList6"/>
    <dgm:cxn modelId="{ECC0D836-F943-48F3-8677-EC8F572AF34A}" type="presParOf" srcId="{95D16C81-B917-416C-B248-3D373A752E9A}" destId="{DD089709-4098-42F9-82DA-D89C805C1E05}" srcOrd="0" destOrd="0" presId="urn:microsoft.com/office/officeart/2005/8/layout/vList6"/>
    <dgm:cxn modelId="{092E39A8-4C4B-4B80-8EF8-ED3B2FCBD0F3}" type="presParOf" srcId="{95D16C81-B917-416C-B248-3D373A752E9A}" destId="{EAD2F824-3909-4945-A61F-6AFE7A8A33D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C22C430-482B-406C-A9C1-6B7E4C64A51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816E5A9F-A64D-4AFE-B22C-EE103F01D88F}">
      <dgm:prSet phldrT="[Text]" custT="1"/>
      <dgm:spPr>
        <a:xfrm>
          <a:off x="2507132" y="139303"/>
          <a:ext cx="1780794" cy="542925"/>
        </a:xfrm>
        <a:solidFill>
          <a:srgbClr val="8F8FFF"/>
        </a:solidFill>
        <a:ln w="25400" cap="flat" cmpd="sng" algn="ctr">
          <a:solidFill>
            <a:srgbClr val="8F8FFF"/>
          </a:solidFill>
          <a:prstDash val="solid"/>
        </a:ln>
        <a:effectLst/>
      </dgm:spPr>
      <dgm:t>
        <a:bodyPr/>
        <a:lstStyle/>
        <a:p>
          <a:pPr algn="ctr"/>
          <a:r>
            <a:rPr lang="en-CA" sz="1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rPr>
            <a:t>Higher Cortical Intellectual Functions (HCIF)</a:t>
          </a:r>
        </a:p>
      </dgm:t>
    </dgm:pt>
    <dgm:pt modelId="{E60AB7DA-9E3D-4A76-8B0B-4FD2FE46CCF5}" type="parTrans" cxnId="{28F9EC48-5A85-4D70-B968-ED7E7B5FFD80}">
      <dgm:prSet custT="1"/>
      <dgm:spPr>
        <a:xfrm>
          <a:off x="2150973" y="410765"/>
          <a:ext cx="356158" cy="1017984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32F0B3C5-8D4C-49CD-9CAD-3E2499D14F50}" type="sibTrans" cxnId="{28F9EC48-5A85-4D70-B968-ED7E7B5FFD80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F08833D4-1AEB-4F5E-AB82-895296639796}">
      <dgm:prSet phldrT="[Text]" custT="1"/>
      <dgm:spPr>
        <a:xfrm>
          <a:off x="2507132" y="817959"/>
          <a:ext cx="1780794" cy="542925"/>
        </a:xfrm>
        <a:solidFill>
          <a:srgbClr val="FFB685"/>
        </a:solidFill>
        <a:ln w="25400" cap="flat" cmpd="sng" algn="ctr">
          <a:solidFill>
            <a:srgbClr val="FFB685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Thinking Functions</a:t>
          </a:r>
        </a:p>
      </dgm:t>
    </dgm:pt>
    <dgm:pt modelId="{ADC4029B-9CB3-4FA8-821C-C21394D05D39}" type="parTrans" cxnId="{7AFBC67C-5AC6-42F2-B49E-0E1E3970B27C}">
      <dgm:prSet custT="1"/>
      <dgm:spPr>
        <a:xfrm>
          <a:off x="2150973" y="1089421"/>
          <a:ext cx="356158" cy="339328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F762FDEE-FFB1-4B7E-8CBD-E99F1C61FF6C}" type="sibTrans" cxnId="{7AFBC67C-5AC6-42F2-B49E-0E1E3970B27C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25DCE43D-10B0-4F5D-B7AC-1B266FAAC1B4}">
      <dgm:prSet phldrT="[Text]" custT="1"/>
      <dgm:spPr>
        <a:xfrm>
          <a:off x="2507132" y="1496615"/>
          <a:ext cx="1780794" cy="542925"/>
        </a:xfrm>
        <a:solidFill>
          <a:srgbClr val="F1FAB8"/>
        </a:solidFill>
        <a:ln w="25400" cap="flat" cmpd="sng" algn="ctr">
          <a:solidFill>
            <a:srgbClr val="F1FAB8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Functions</a:t>
          </a:r>
        </a:p>
      </dgm:t>
    </dgm:pt>
    <dgm:pt modelId="{C310A037-6A34-4787-8EC1-B2B09541204B}" type="parTrans" cxnId="{39CFC142-CF68-4CDC-B2B8-A51A33D8109E}">
      <dgm:prSet custT="1"/>
      <dgm:spPr>
        <a:xfrm>
          <a:off x="2150973" y="1428750"/>
          <a:ext cx="356158" cy="339328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8D14957A-FD60-4DDF-847C-1F1ED6742862}" type="sibTrans" cxnId="{39CFC142-CF68-4CDC-B2B8-A51A33D8109E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258AC575-ECF7-4753-949E-7CDE85B20E72}">
      <dgm:prSet phldrT="[Text]" custT="1"/>
      <dgm:spPr>
        <a:xfrm>
          <a:off x="2507132" y="2175271"/>
          <a:ext cx="1780794" cy="542925"/>
        </a:xfrm>
        <a:solidFill>
          <a:srgbClr val="81FF81"/>
        </a:solidFill>
        <a:ln w="25400" cap="flat" cmpd="sng" algn="ctr">
          <a:solidFill>
            <a:srgbClr val="81FF81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Behavioral Functions</a:t>
          </a:r>
        </a:p>
      </dgm:t>
    </dgm:pt>
    <dgm:pt modelId="{CCE7E06A-5751-41D3-96DF-B2C341584B4A}" type="parTrans" cxnId="{89B25BFE-3463-4F70-B855-2550E53548BA}">
      <dgm:prSet custT="1"/>
      <dgm:spPr>
        <a:xfrm>
          <a:off x="2150973" y="1428750"/>
          <a:ext cx="356158" cy="1017984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B4CE8CEB-5F12-4B03-BDFC-3B6D4C86751A}" type="sibTrans" cxnId="{89B25BFE-3463-4F70-B855-2550E53548BA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7D5CADB8-39D2-4E3C-BAC9-ACA7010A94FB}">
      <dgm:prSet phldrT="[Text]" custT="1"/>
      <dgm:spPr>
        <a:xfrm rot="16200000">
          <a:off x="450761" y="1157287"/>
          <a:ext cx="2857500" cy="542925"/>
        </a:xfrm>
        <a:noFill/>
        <a:ln w="25400" cap="flat" cmpd="sng" algn="ctr">
          <a:noFill/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5CB203-22B2-43DC-9639-B7E0084FCEEF}" type="sibTrans" cxnId="{7B71ABC1-B814-4FAB-B83A-C451AD1C15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0AFDA2D3-5AC0-4373-8123-F4C5F67505E0}" type="parTrans" cxnId="{7B71ABC1-B814-4FAB-B83A-C451AD1C15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01CD3099-D7B4-46C5-9C3A-519DBC233EE7}" type="pres">
      <dgm:prSet presAssocID="{DC22C430-482B-406C-A9C1-6B7E4C64A51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4A2334A5-4EEF-4C26-90F5-1FF8D6011E8B}" type="pres">
      <dgm:prSet presAssocID="{7D5CADB8-39D2-4E3C-BAC9-ACA7010A94FB}" presName="root1" presStyleCnt="0"/>
      <dgm:spPr/>
    </dgm:pt>
    <dgm:pt modelId="{833F46C1-DED5-4E3D-BFAE-8959671F0EE9}" type="pres">
      <dgm:prSet presAssocID="{7D5CADB8-39D2-4E3C-BAC9-ACA7010A94FB}" presName="LevelOneTextNode" presStyleLbl="node0" presStyleIdx="0" presStyleCnt="1" custScaleX="1698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CB949D1F-0F1E-4E69-9ACD-C5998B49DD4B}" type="pres">
      <dgm:prSet presAssocID="{7D5CADB8-39D2-4E3C-BAC9-ACA7010A94FB}" presName="level2hierChild" presStyleCnt="0"/>
      <dgm:spPr/>
    </dgm:pt>
    <dgm:pt modelId="{5E6EB117-4F6E-430E-BC38-19A4047788CA}" type="pres">
      <dgm:prSet presAssocID="{E60AB7DA-9E3D-4A76-8B0B-4FD2FE46CCF5}" presName="conn2-1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017984"/>
              </a:moveTo>
              <a:lnTo>
                <a:pt x="178079" y="1017984"/>
              </a:lnTo>
              <a:lnTo>
                <a:pt x="178079" y="0"/>
              </a:lnTo>
              <a:lnTo>
                <a:pt x="356158" y="0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AE387B43-2BA2-4005-8F85-B7294E133B93}" type="pres">
      <dgm:prSet presAssocID="{E60AB7DA-9E3D-4A76-8B0B-4FD2FE46CCF5}" presName="connTx" presStyleLbl="parChTrans1D2" presStyleIdx="0" presStyleCnt="4"/>
      <dgm:spPr/>
      <dgm:t>
        <a:bodyPr/>
        <a:lstStyle/>
        <a:p>
          <a:endParaRPr lang="en-CA"/>
        </a:p>
      </dgm:t>
    </dgm:pt>
    <dgm:pt modelId="{C0E5173B-7D59-499F-B597-B8AADC2014C3}" type="pres">
      <dgm:prSet presAssocID="{816E5A9F-A64D-4AFE-B22C-EE103F01D88F}" presName="root2" presStyleCnt="0"/>
      <dgm:spPr/>
    </dgm:pt>
    <dgm:pt modelId="{38618C67-074B-4C45-9A5A-D2768642990C}" type="pres">
      <dgm:prSet presAssocID="{816E5A9F-A64D-4AFE-B22C-EE103F01D88F}" presName="LevelTwoTextNode" presStyleLbl="node2" presStyleIdx="0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EF056594-D55B-4CED-AB3F-0AF3D18301C0}" type="pres">
      <dgm:prSet presAssocID="{816E5A9F-A64D-4AFE-B22C-EE103F01D88F}" presName="level3hierChild" presStyleCnt="0"/>
      <dgm:spPr/>
    </dgm:pt>
    <dgm:pt modelId="{DDFD39CA-4173-47EE-A23E-2A1130024C3D}" type="pres">
      <dgm:prSet presAssocID="{ADC4029B-9CB3-4FA8-821C-C21394D05D39}" presName="conn2-1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339328"/>
              </a:moveTo>
              <a:lnTo>
                <a:pt x="178079" y="339328"/>
              </a:lnTo>
              <a:lnTo>
                <a:pt x="178079" y="0"/>
              </a:lnTo>
              <a:lnTo>
                <a:pt x="356158" y="0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79DD62D9-4B3C-4FE8-AE4C-2D24D43FF234}" type="pres">
      <dgm:prSet presAssocID="{ADC4029B-9CB3-4FA8-821C-C21394D05D39}" presName="connTx" presStyleLbl="parChTrans1D2" presStyleIdx="1" presStyleCnt="4"/>
      <dgm:spPr/>
      <dgm:t>
        <a:bodyPr/>
        <a:lstStyle/>
        <a:p>
          <a:endParaRPr lang="en-CA"/>
        </a:p>
      </dgm:t>
    </dgm:pt>
    <dgm:pt modelId="{703E0883-782F-4CB7-894A-5D77FF4AAA09}" type="pres">
      <dgm:prSet presAssocID="{F08833D4-1AEB-4F5E-AB82-895296639796}" presName="root2" presStyleCnt="0"/>
      <dgm:spPr/>
    </dgm:pt>
    <dgm:pt modelId="{CA69E19C-DCB0-4770-A16B-54FA07A513C1}" type="pres">
      <dgm:prSet presAssocID="{F08833D4-1AEB-4F5E-AB82-895296639796}" presName="LevelTwoTextNode" presStyleLbl="node2" presStyleIdx="1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E668BC01-747A-4CF5-B655-C5E40429C3E6}" type="pres">
      <dgm:prSet presAssocID="{F08833D4-1AEB-4F5E-AB82-895296639796}" presName="level3hierChild" presStyleCnt="0"/>
      <dgm:spPr/>
    </dgm:pt>
    <dgm:pt modelId="{0E9B39E2-CD98-41FB-AEAC-BB1E22F6E355}" type="pres">
      <dgm:prSet presAssocID="{C310A037-6A34-4787-8EC1-B2B09541204B}" presName="conn2-1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339328"/>
              </a:lnTo>
              <a:lnTo>
                <a:pt x="356158" y="339328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EEDE2100-E8EE-460E-9C18-9507E3CB7867}" type="pres">
      <dgm:prSet presAssocID="{C310A037-6A34-4787-8EC1-B2B09541204B}" presName="connTx" presStyleLbl="parChTrans1D2" presStyleIdx="2" presStyleCnt="4"/>
      <dgm:spPr/>
      <dgm:t>
        <a:bodyPr/>
        <a:lstStyle/>
        <a:p>
          <a:endParaRPr lang="en-CA"/>
        </a:p>
      </dgm:t>
    </dgm:pt>
    <dgm:pt modelId="{18C05DC9-A4D2-4C55-8F0D-F3C8AD304B9A}" type="pres">
      <dgm:prSet presAssocID="{25DCE43D-10B0-4F5D-B7AC-1B266FAAC1B4}" presName="root2" presStyleCnt="0"/>
      <dgm:spPr/>
    </dgm:pt>
    <dgm:pt modelId="{B744D8E0-58E1-443F-9F12-3E8551C0C380}" type="pres">
      <dgm:prSet presAssocID="{25DCE43D-10B0-4F5D-B7AC-1B266FAAC1B4}" presName="LevelTwoTextNode" presStyleLbl="node2" presStyleIdx="2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7400477C-DD54-4BD6-995E-FF529159617D}" type="pres">
      <dgm:prSet presAssocID="{25DCE43D-10B0-4F5D-B7AC-1B266FAAC1B4}" presName="level3hierChild" presStyleCnt="0"/>
      <dgm:spPr/>
    </dgm:pt>
    <dgm:pt modelId="{9FA1A619-4987-4A92-9C5A-299C22CB63B2}" type="pres">
      <dgm:prSet presAssocID="{CCE7E06A-5751-41D3-96DF-B2C341584B4A}" presName="conn2-1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1017984"/>
              </a:lnTo>
              <a:lnTo>
                <a:pt x="356158" y="1017984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28BEC6D2-B87D-4840-AA16-226CF45AA66C}" type="pres">
      <dgm:prSet presAssocID="{CCE7E06A-5751-41D3-96DF-B2C341584B4A}" presName="connTx" presStyleLbl="parChTrans1D2" presStyleIdx="3" presStyleCnt="4"/>
      <dgm:spPr/>
      <dgm:t>
        <a:bodyPr/>
        <a:lstStyle/>
        <a:p>
          <a:endParaRPr lang="en-CA"/>
        </a:p>
      </dgm:t>
    </dgm:pt>
    <dgm:pt modelId="{9C213724-1B35-48F9-8D87-BB8229E99B38}" type="pres">
      <dgm:prSet presAssocID="{258AC575-ECF7-4753-949E-7CDE85B20E72}" presName="root2" presStyleCnt="0"/>
      <dgm:spPr/>
    </dgm:pt>
    <dgm:pt modelId="{74CBC2D5-48BB-4706-B973-A2C7CCF07AC7}" type="pres">
      <dgm:prSet presAssocID="{258AC575-ECF7-4753-949E-7CDE85B20E72}" presName="LevelTwoTextNode" presStyleLbl="node2" presStyleIdx="3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A437D38C-D6F9-41DA-A45C-DE6B5266FAFE}" type="pres">
      <dgm:prSet presAssocID="{258AC575-ECF7-4753-949E-7CDE85B20E72}" presName="level3hierChild" presStyleCnt="0"/>
      <dgm:spPr/>
    </dgm:pt>
  </dgm:ptLst>
  <dgm:cxnLst>
    <dgm:cxn modelId="{4D0368A8-A190-4855-BBF9-1E3AB8BEC389}" type="presOf" srcId="{E60AB7DA-9E3D-4A76-8B0B-4FD2FE46CCF5}" destId="{5E6EB117-4F6E-430E-BC38-19A4047788CA}" srcOrd="0" destOrd="0" presId="urn:microsoft.com/office/officeart/2008/layout/HorizontalMultiLevelHierarchy"/>
    <dgm:cxn modelId="{C31579DA-92F1-47A5-AF45-00BF1E246855}" type="presOf" srcId="{CCE7E06A-5751-41D3-96DF-B2C341584B4A}" destId="{9FA1A619-4987-4A92-9C5A-299C22CB63B2}" srcOrd="0" destOrd="0" presId="urn:microsoft.com/office/officeart/2008/layout/HorizontalMultiLevelHierarchy"/>
    <dgm:cxn modelId="{275C735D-B67A-45B6-8D37-4B2E97C4D471}" type="presOf" srcId="{CCE7E06A-5751-41D3-96DF-B2C341584B4A}" destId="{28BEC6D2-B87D-4840-AA16-226CF45AA66C}" srcOrd="1" destOrd="0" presId="urn:microsoft.com/office/officeart/2008/layout/HorizontalMultiLevelHierarchy"/>
    <dgm:cxn modelId="{7B71ABC1-B814-4FAB-B83A-C451AD1C15BB}" srcId="{DC22C430-482B-406C-A9C1-6B7E4C64A517}" destId="{7D5CADB8-39D2-4E3C-BAC9-ACA7010A94FB}" srcOrd="0" destOrd="0" parTransId="{0AFDA2D3-5AC0-4373-8123-F4C5F67505E0}" sibTransId="{485CB203-22B2-43DC-9639-B7E0084FCEEF}"/>
    <dgm:cxn modelId="{501ED5DE-BFA6-424F-AADB-1DFC1AC0F295}" type="presOf" srcId="{ADC4029B-9CB3-4FA8-821C-C21394D05D39}" destId="{79DD62D9-4B3C-4FE8-AE4C-2D24D43FF234}" srcOrd="1" destOrd="0" presId="urn:microsoft.com/office/officeart/2008/layout/HorizontalMultiLevelHierarchy"/>
    <dgm:cxn modelId="{384B7AE5-F0FE-4D63-A416-F998AAF3C34A}" type="presOf" srcId="{F08833D4-1AEB-4F5E-AB82-895296639796}" destId="{CA69E19C-DCB0-4770-A16B-54FA07A513C1}" srcOrd="0" destOrd="0" presId="urn:microsoft.com/office/officeart/2008/layout/HorizontalMultiLevelHierarchy"/>
    <dgm:cxn modelId="{39CFC142-CF68-4CDC-B2B8-A51A33D8109E}" srcId="{7D5CADB8-39D2-4E3C-BAC9-ACA7010A94FB}" destId="{25DCE43D-10B0-4F5D-B7AC-1B266FAAC1B4}" srcOrd="2" destOrd="0" parTransId="{C310A037-6A34-4787-8EC1-B2B09541204B}" sibTransId="{8D14957A-FD60-4DDF-847C-1F1ED6742862}"/>
    <dgm:cxn modelId="{B09EBC04-C81D-4F0C-8FB3-63E25279352A}" type="presOf" srcId="{25DCE43D-10B0-4F5D-B7AC-1B266FAAC1B4}" destId="{B744D8E0-58E1-443F-9F12-3E8551C0C380}" srcOrd="0" destOrd="0" presId="urn:microsoft.com/office/officeart/2008/layout/HorizontalMultiLevelHierarchy"/>
    <dgm:cxn modelId="{7AFBC67C-5AC6-42F2-B49E-0E1E3970B27C}" srcId="{7D5CADB8-39D2-4E3C-BAC9-ACA7010A94FB}" destId="{F08833D4-1AEB-4F5E-AB82-895296639796}" srcOrd="1" destOrd="0" parTransId="{ADC4029B-9CB3-4FA8-821C-C21394D05D39}" sibTransId="{F762FDEE-FFB1-4B7E-8CBD-E99F1C61FF6C}"/>
    <dgm:cxn modelId="{28F9EC48-5A85-4D70-B968-ED7E7B5FFD80}" srcId="{7D5CADB8-39D2-4E3C-BAC9-ACA7010A94FB}" destId="{816E5A9F-A64D-4AFE-B22C-EE103F01D88F}" srcOrd="0" destOrd="0" parTransId="{E60AB7DA-9E3D-4A76-8B0B-4FD2FE46CCF5}" sibTransId="{32F0B3C5-8D4C-49CD-9CAD-3E2499D14F50}"/>
    <dgm:cxn modelId="{BFE67252-61B4-4442-B4FA-4F0060A1B24D}" type="presOf" srcId="{7D5CADB8-39D2-4E3C-BAC9-ACA7010A94FB}" destId="{833F46C1-DED5-4E3D-BFAE-8959671F0EE9}" srcOrd="0" destOrd="0" presId="urn:microsoft.com/office/officeart/2008/layout/HorizontalMultiLevelHierarchy"/>
    <dgm:cxn modelId="{A220A944-9775-42A6-8880-42823562AA90}" type="presOf" srcId="{DC22C430-482B-406C-A9C1-6B7E4C64A517}" destId="{01CD3099-D7B4-46C5-9C3A-519DBC233EE7}" srcOrd="0" destOrd="0" presId="urn:microsoft.com/office/officeart/2008/layout/HorizontalMultiLevelHierarchy"/>
    <dgm:cxn modelId="{70B07B78-99DF-4266-BE14-B2072397C01D}" type="presOf" srcId="{C310A037-6A34-4787-8EC1-B2B09541204B}" destId="{EEDE2100-E8EE-460E-9C18-9507E3CB7867}" srcOrd="1" destOrd="0" presId="urn:microsoft.com/office/officeart/2008/layout/HorizontalMultiLevelHierarchy"/>
    <dgm:cxn modelId="{89B25BFE-3463-4F70-B855-2550E53548BA}" srcId="{7D5CADB8-39D2-4E3C-BAC9-ACA7010A94FB}" destId="{258AC575-ECF7-4753-949E-7CDE85B20E72}" srcOrd="3" destOrd="0" parTransId="{CCE7E06A-5751-41D3-96DF-B2C341584B4A}" sibTransId="{B4CE8CEB-5F12-4B03-BDFC-3B6D4C86751A}"/>
    <dgm:cxn modelId="{6853FB83-919F-4E8C-9C59-386D50E11AD3}" type="presOf" srcId="{816E5A9F-A64D-4AFE-B22C-EE103F01D88F}" destId="{38618C67-074B-4C45-9A5A-D2768642990C}" srcOrd="0" destOrd="0" presId="urn:microsoft.com/office/officeart/2008/layout/HorizontalMultiLevelHierarchy"/>
    <dgm:cxn modelId="{F5BC6849-A2E8-4CD2-8B70-B3D7394FE624}" type="presOf" srcId="{ADC4029B-9CB3-4FA8-821C-C21394D05D39}" destId="{DDFD39CA-4173-47EE-A23E-2A1130024C3D}" srcOrd="0" destOrd="0" presId="urn:microsoft.com/office/officeart/2008/layout/HorizontalMultiLevelHierarchy"/>
    <dgm:cxn modelId="{B10BFC6A-14DE-4A84-99BC-ADC608285FE2}" type="presOf" srcId="{E60AB7DA-9E3D-4A76-8B0B-4FD2FE46CCF5}" destId="{AE387B43-2BA2-4005-8F85-B7294E133B93}" srcOrd="1" destOrd="0" presId="urn:microsoft.com/office/officeart/2008/layout/HorizontalMultiLevelHierarchy"/>
    <dgm:cxn modelId="{E4D9D98B-6196-41E4-9C64-1C8533AC9EC0}" type="presOf" srcId="{258AC575-ECF7-4753-949E-7CDE85B20E72}" destId="{74CBC2D5-48BB-4706-B973-A2C7CCF07AC7}" srcOrd="0" destOrd="0" presId="urn:microsoft.com/office/officeart/2008/layout/HorizontalMultiLevelHierarchy"/>
    <dgm:cxn modelId="{4C8927B1-C3DD-42BB-B528-54C7DA887BF9}" type="presOf" srcId="{C310A037-6A34-4787-8EC1-B2B09541204B}" destId="{0E9B39E2-CD98-41FB-AEAC-BB1E22F6E355}" srcOrd="0" destOrd="0" presId="urn:microsoft.com/office/officeart/2008/layout/HorizontalMultiLevelHierarchy"/>
    <dgm:cxn modelId="{ADE8ABA5-A066-4CFB-ADFF-32F4582E8BF6}" type="presParOf" srcId="{01CD3099-D7B4-46C5-9C3A-519DBC233EE7}" destId="{4A2334A5-4EEF-4C26-90F5-1FF8D6011E8B}" srcOrd="0" destOrd="0" presId="urn:microsoft.com/office/officeart/2008/layout/HorizontalMultiLevelHierarchy"/>
    <dgm:cxn modelId="{1CDB95EE-F75F-4144-832B-451C6A45B6E7}" type="presParOf" srcId="{4A2334A5-4EEF-4C26-90F5-1FF8D6011E8B}" destId="{833F46C1-DED5-4E3D-BFAE-8959671F0EE9}" srcOrd="0" destOrd="0" presId="urn:microsoft.com/office/officeart/2008/layout/HorizontalMultiLevelHierarchy"/>
    <dgm:cxn modelId="{6F260B3A-5464-41D0-9D7E-3E8669603463}" type="presParOf" srcId="{4A2334A5-4EEF-4C26-90F5-1FF8D6011E8B}" destId="{CB949D1F-0F1E-4E69-9ACD-C5998B49DD4B}" srcOrd="1" destOrd="0" presId="urn:microsoft.com/office/officeart/2008/layout/HorizontalMultiLevelHierarchy"/>
    <dgm:cxn modelId="{C8CFE892-4E9B-451D-9101-FCA95FB31175}" type="presParOf" srcId="{CB949D1F-0F1E-4E69-9ACD-C5998B49DD4B}" destId="{5E6EB117-4F6E-430E-BC38-19A4047788CA}" srcOrd="0" destOrd="0" presId="urn:microsoft.com/office/officeart/2008/layout/HorizontalMultiLevelHierarchy"/>
    <dgm:cxn modelId="{9150AFB3-E298-40D0-8561-DA755665E11E}" type="presParOf" srcId="{5E6EB117-4F6E-430E-BC38-19A4047788CA}" destId="{AE387B43-2BA2-4005-8F85-B7294E133B93}" srcOrd="0" destOrd="0" presId="urn:microsoft.com/office/officeart/2008/layout/HorizontalMultiLevelHierarchy"/>
    <dgm:cxn modelId="{0101AD83-B721-4F5F-8E09-295E44E3C557}" type="presParOf" srcId="{CB949D1F-0F1E-4E69-9ACD-C5998B49DD4B}" destId="{C0E5173B-7D59-499F-B597-B8AADC2014C3}" srcOrd="1" destOrd="0" presId="urn:microsoft.com/office/officeart/2008/layout/HorizontalMultiLevelHierarchy"/>
    <dgm:cxn modelId="{8F9E00BC-EA1B-40B7-8517-56278506508F}" type="presParOf" srcId="{C0E5173B-7D59-499F-B597-B8AADC2014C3}" destId="{38618C67-074B-4C45-9A5A-D2768642990C}" srcOrd="0" destOrd="0" presId="urn:microsoft.com/office/officeart/2008/layout/HorizontalMultiLevelHierarchy"/>
    <dgm:cxn modelId="{D06A2713-5135-4071-81BB-314B2553CC02}" type="presParOf" srcId="{C0E5173B-7D59-499F-B597-B8AADC2014C3}" destId="{EF056594-D55B-4CED-AB3F-0AF3D18301C0}" srcOrd="1" destOrd="0" presId="urn:microsoft.com/office/officeart/2008/layout/HorizontalMultiLevelHierarchy"/>
    <dgm:cxn modelId="{1D544B47-2526-41CC-A2FE-C7F03DF3923D}" type="presParOf" srcId="{CB949D1F-0F1E-4E69-9ACD-C5998B49DD4B}" destId="{DDFD39CA-4173-47EE-A23E-2A1130024C3D}" srcOrd="2" destOrd="0" presId="urn:microsoft.com/office/officeart/2008/layout/HorizontalMultiLevelHierarchy"/>
    <dgm:cxn modelId="{56C1389E-2C5F-42B2-9E33-29CE406EF162}" type="presParOf" srcId="{DDFD39CA-4173-47EE-A23E-2A1130024C3D}" destId="{79DD62D9-4B3C-4FE8-AE4C-2D24D43FF234}" srcOrd="0" destOrd="0" presId="urn:microsoft.com/office/officeart/2008/layout/HorizontalMultiLevelHierarchy"/>
    <dgm:cxn modelId="{47C38744-74D6-4980-9E4D-80625E9A9633}" type="presParOf" srcId="{CB949D1F-0F1E-4E69-9ACD-C5998B49DD4B}" destId="{703E0883-782F-4CB7-894A-5D77FF4AAA09}" srcOrd="3" destOrd="0" presId="urn:microsoft.com/office/officeart/2008/layout/HorizontalMultiLevelHierarchy"/>
    <dgm:cxn modelId="{C36F7411-FE13-4ED9-A2B7-BF6248D897E9}" type="presParOf" srcId="{703E0883-782F-4CB7-894A-5D77FF4AAA09}" destId="{CA69E19C-DCB0-4770-A16B-54FA07A513C1}" srcOrd="0" destOrd="0" presId="urn:microsoft.com/office/officeart/2008/layout/HorizontalMultiLevelHierarchy"/>
    <dgm:cxn modelId="{B89CBAE0-7BEE-4BB4-A003-47A0A1FE9D7E}" type="presParOf" srcId="{703E0883-782F-4CB7-894A-5D77FF4AAA09}" destId="{E668BC01-747A-4CF5-B655-C5E40429C3E6}" srcOrd="1" destOrd="0" presId="urn:microsoft.com/office/officeart/2008/layout/HorizontalMultiLevelHierarchy"/>
    <dgm:cxn modelId="{4462BDC4-3101-4842-8E7D-9278E2975C81}" type="presParOf" srcId="{CB949D1F-0F1E-4E69-9ACD-C5998B49DD4B}" destId="{0E9B39E2-CD98-41FB-AEAC-BB1E22F6E355}" srcOrd="4" destOrd="0" presId="urn:microsoft.com/office/officeart/2008/layout/HorizontalMultiLevelHierarchy"/>
    <dgm:cxn modelId="{B5C3A221-0CEF-4A61-B51D-4ED171F3117E}" type="presParOf" srcId="{0E9B39E2-CD98-41FB-AEAC-BB1E22F6E355}" destId="{EEDE2100-E8EE-460E-9C18-9507E3CB7867}" srcOrd="0" destOrd="0" presId="urn:microsoft.com/office/officeart/2008/layout/HorizontalMultiLevelHierarchy"/>
    <dgm:cxn modelId="{5D054AC0-976A-4080-91B9-4B9CF49E4DFF}" type="presParOf" srcId="{CB949D1F-0F1E-4E69-9ACD-C5998B49DD4B}" destId="{18C05DC9-A4D2-4C55-8F0D-F3C8AD304B9A}" srcOrd="5" destOrd="0" presId="urn:microsoft.com/office/officeart/2008/layout/HorizontalMultiLevelHierarchy"/>
    <dgm:cxn modelId="{7DF64EBC-042E-4048-8CFD-495B0E5D2C46}" type="presParOf" srcId="{18C05DC9-A4D2-4C55-8F0D-F3C8AD304B9A}" destId="{B744D8E0-58E1-443F-9F12-3E8551C0C380}" srcOrd="0" destOrd="0" presId="urn:microsoft.com/office/officeart/2008/layout/HorizontalMultiLevelHierarchy"/>
    <dgm:cxn modelId="{D9F78ACD-C88E-4D12-965C-4BD756A0B50C}" type="presParOf" srcId="{18C05DC9-A4D2-4C55-8F0D-F3C8AD304B9A}" destId="{7400477C-DD54-4BD6-995E-FF529159617D}" srcOrd="1" destOrd="0" presId="urn:microsoft.com/office/officeart/2008/layout/HorizontalMultiLevelHierarchy"/>
    <dgm:cxn modelId="{DF642183-9406-416F-9BA9-4882F4E61F87}" type="presParOf" srcId="{CB949D1F-0F1E-4E69-9ACD-C5998B49DD4B}" destId="{9FA1A619-4987-4A92-9C5A-299C22CB63B2}" srcOrd="6" destOrd="0" presId="urn:microsoft.com/office/officeart/2008/layout/HorizontalMultiLevelHierarchy"/>
    <dgm:cxn modelId="{1CAAA980-F1BA-4D69-8E09-D79D8ECCF00A}" type="presParOf" srcId="{9FA1A619-4987-4A92-9C5A-299C22CB63B2}" destId="{28BEC6D2-B87D-4840-AA16-226CF45AA66C}" srcOrd="0" destOrd="0" presId="urn:microsoft.com/office/officeart/2008/layout/HorizontalMultiLevelHierarchy"/>
    <dgm:cxn modelId="{DC4382D8-EE82-426D-A3C9-8A3213D0BDA9}" type="presParOf" srcId="{CB949D1F-0F1E-4E69-9ACD-C5998B49DD4B}" destId="{9C213724-1B35-48F9-8D87-BB8229E99B38}" srcOrd="7" destOrd="0" presId="urn:microsoft.com/office/officeart/2008/layout/HorizontalMultiLevelHierarchy"/>
    <dgm:cxn modelId="{0B7741EA-F04B-4571-882F-7875FFA571E4}" type="presParOf" srcId="{9C213724-1B35-48F9-8D87-BB8229E99B38}" destId="{74CBC2D5-48BB-4706-B973-A2C7CCF07AC7}" srcOrd="0" destOrd="0" presId="urn:microsoft.com/office/officeart/2008/layout/HorizontalMultiLevelHierarchy"/>
    <dgm:cxn modelId="{6543BDA5-85AF-47C7-8458-2ED3F7CFA990}" type="presParOf" srcId="{9C213724-1B35-48F9-8D87-BB8229E99B38}" destId="{A437D38C-D6F9-41DA-A45C-DE6B5266FAF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C22C430-482B-406C-A9C1-6B7E4C64A51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816E5A9F-A64D-4AFE-B22C-EE103F01D88F}">
      <dgm:prSet phldrT="[Text]" custT="1"/>
      <dgm:spPr>
        <a:xfrm>
          <a:off x="2507132" y="139303"/>
          <a:ext cx="1780794" cy="542925"/>
        </a:xfrm>
        <a:solidFill>
          <a:srgbClr val="8F8FFF"/>
        </a:solidFill>
        <a:ln w="25400" cap="flat" cmpd="sng" algn="ctr">
          <a:solidFill>
            <a:srgbClr val="8F8FFF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rPr>
            <a:t>Information Processing Circuits</a:t>
          </a:r>
        </a:p>
      </dgm:t>
    </dgm:pt>
    <dgm:pt modelId="{E60AB7DA-9E3D-4A76-8B0B-4FD2FE46CCF5}" type="parTrans" cxnId="{28F9EC48-5A85-4D70-B968-ED7E7B5FFD80}">
      <dgm:prSet custT="1"/>
      <dgm:spPr>
        <a:xfrm>
          <a:off x="2150973" y="410765"/>
          <a:ext cx="356158" cy="1017984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32F0B3C5-8D4C-49CD-9CAD-3E2499D14F50}" type="sibTrans" cxnId="{28F9EC48-5A85-4D70-B968-ED7E7B5FFD80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F08833D4-1AEB-4F5E-AB82-895296639796}">
      <dgm:prSet phldrT="[Text]" custT="1"/>
      <dgm:spPr>
        <a:xfrm>
          <a:off x="2507132" y="817959"/>
          <a:ext cx="1780794" cy="542925"/>
        </a:xfrm>
        <a:solidFill>
          <a:srgbClr val="FFB685"/>
        </a:solidFill>
        <a:ln w="25400" cap="flat" cmpd="sng" algn="ctr">
          <a:solidFill>
            <a:srgbClr val="FFB685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ADC4029B-9CB3-4FA8-821C-C21394D05D39}" type="parTrans" cxnId="{7AFBC67C-5AC6-42F2-B49E-0E1E3970B27C}">
      <dgm:prSet custT="1"/>
      <dgm:spPr>
        <a:xfrm>
          <a:off x="2150973" y="1089421"/>
          <a:ext cx="356158" cy="339328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F762FDEE-FFB1-4B7E-8CBD-E99F1C61FF6C}" type="sibTrans" cxnId="{7AFBC67C-5AC6-42F2-B49E-0E1E3970B27C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25DCE43D-10B0-4F5D-B7AC-1B266FAAC1B4}">
      <dgm:prSet phldrT="[Text]" custT="1"/>
      <dgm:spPr>
        <a:xfrm>
          <a:off x="2507132" y="1496615"/>
          <a:ext cx="1780794" cy="542925"/>
        </a:xfrm>
        <a:solidFill>
          <a:srgbClr val="F1FAB8"/>
        </a:solidFill>
        <a:ln w="25400" cap="flat" cmpd="sng" algn="ctr">
          <a:solidFill>
            <a:srgbClr val="F1FAB8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gm:t>
    </dgm:pt>
    <dgm:pt modelId="{C310A037-6A34-4787-8EC1-B2B09541204B}" type="parTrans" cxnId="{39CFC142-CF68-4CDC-B2B8-A51A33D8109E}">
      <dgm:prSet custT="1"/>
      <dgm:spPr>
        <a:xfrm>
          <a:off x="2150973" y="1428750"/>
          <a:ext cx="356158" cy="339328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8D14957A-FD60-4DDF-847C-1F1ED6742862}" type="sibTrans" cxnId="{39CFC142-CF68-4CDC-B2B8-A51A33D8109E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258AC575-ECF7-4753-949E-7CDE85B20E72}">
      <dgm:prSet phldrT="[Text]" custT="1"/>
      <dgm:spPr>
        <a:xfrm>
          <a:off x="2507132" y="2175271"/>
          <a:ext cx="1780794" cy="542925"/>
        </a:xfrm>
        <a:solidFill>
          <a:srgbClr val="81FF81"/>
        </a:solidFill>
        <a:ln w="25400" cap="flat" cmpd="sng" algn="ctr">
          <a:solidFill>
            <a:srgbClr val="81FF81"/>
          </a:solidFill>
          <a:prstDash val="solid"/>
        </a:ln>
        <a:effectLst/>
      </dgm:spPr>
      <dgm:t>
        <a:bodyPr/>
        <a:lstStyle/>
        <a:p>
          <a:pPr algn="ctr"/>
          <a:r>
            <a:rPr lang="en-CA" sz="14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Self-Monitoring &amp; Regulatory Circuits</a:t>
          </a:r>
        </a:p>
      </dgm:t>
    </dgm:pt>
    <dgm:pt modelId="{CCE7E06A-5751-41D3-96DF-B2C341584B4A}" type="parTrans" cxnId="{89B25BFE-3463-4F70-B855-2550E53548BA}">
      <dgm:prSet custT="1"/>
      <dgm:spPr>
        <a:xfrm>
          <a:off x="2150973" y="1428750"/>
          <a:ext cx="356158" cy="1017984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B4CE8CEB-5F12-4B03-BDFC-3B6D4C86751A}" type="sibTrans" cxnId="{89B25BFE-3463-4F70-B855-2550E53548BA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7D5CADB8-39D2-4E3C-BAC9-ACA7010A94FB}">
      <dgm:prSet phldrT="[Text]" custT="1"/>
      <dgm:spPr>
        <a:xfrm rot="16200000">
          <a:off x="450761" y="1157287"/>
          <a:ext cx="2857500" cy="542925"/>
        </a:xfrm>
        <a:noFill/>
        <a:ln w="25400" cap="flat" cmpd="sng" algn="ctr">
          <a:noFill/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chemeClr val="tx1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5CB203-22B2-43DC-9639-B7E0084FCEEF}" type="sibTrans" cxnId="{7B71ABC1-B814-4FAB-B83A-C451AD1C15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0AFDA2D3-5AC0-4373-8123-F4C5F67505E0}" type="parTrans" cxnId="{7B71ABC1-B814-4FAB-B83A-C451AD1C15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01CD3099-D7B4-46C5-9C3A-519DBC233EE7}" type="pres">
      <dgm:prSet presAssocID="{DC22C430-482B-406C-A9C1-6B7E4C64A51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4A2334A5-4EEF-4C26-90F5-1FF8D6011E8B}" type="pres">
      <dgm:prSet presAssocID="{7D5CADB8-39D2-4E3C-BAC9-ACA7010A94FB}" presName="root1" presStyleCnt="0"/>
      <dgm:spPr/>
    </dgm:pt>
    <dgm:pt modelId="{833F46C1-DED5-4E3D-BFAE-8959671F0EE9}" type="pres">
      <dgm:prSet presAssocID="{7D5CADB8-39D2-4E3C-BAC9-ACA7010A94FB}" presName="LevelOneTextNode" presStyleLbl="node0" presStyleIdx="0" presStyleCnt="1" custScaleX="1698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CB949D1F-0F1E-4E69-9ACD-C5998B49DD4B}" type="pres">
      <dgm:prSet presAssocID="{7D5CADB8-39D2-4E3C-BAC9-ACA7010A94FB}" presName="level2hierChild" presStyleCnt="0"/>
      <dgm:spPr/>
    </dgm:pt>
    <dgm:pt modelId="{5E6EB117-4F6E-430E-BC38-19A4047788CA}" type="pres">
      <dgm:prSet presAssocID="{E60AB7DA-9E3D-4A76-8B0B-4FD2FE46CCF5}" presName="conn2-1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017984"/>
              </a:moveTo>
              <a:lnTo>
                <a:pt x="178079" y="1017984"/>
              </a:lnTo>
              <a:lnTo>
                <a:pt x="178079" y="0"/>
              </a:lnTo>
              <a:lnTo>
                <a:pt x="356158" y="0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AE387B43-2BA2-4005-8F85-B7294E133B93}" type="pres">
      <dgm:prSet presAssocID="{E60AB7DA-9E3D-4A76-8B0B-4FD2FE46CCF5}" presName="connTx" presStyleLbl="parChTrans1D2" presStyleIdx="0" presStyleCnt="4"/>
      <dgm:spPr/>
      <dgm:t>
        <a:bodyPr/>
        <a:lstStyle/>
        <a:p>
          <a:endParaRPr lang="en-CA"/>
        </a:p>
      </dgm:t>
    </dgm:pt>
    <dgm:pt modelId="{C0E5173B-7D59-499F-B597-B8AADC2014C3}" type="pres">
      <dgm:prSet presAssocID="{816E5A9F-A64D-4AFE-B22C-EE103F01D88F}" presName="root2" presStyleCnt="0"/>
      <dgm:spPr/>
    </dgm:pt>
    <dgm:pt modelId="{38618C67-074B-4C45-9A5A-D2768642990C}" type="pres">
      <dgm:prSet presAssocID="{816E5A9F-A64D-4AFE-B22C-EE103F01D88F}" presName="LevelTwoTextNode" presStyleLbl="node2" presStyleIdx="0" presStyleCnt="4" custScaleY="13900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EF056594-D55B-4CED-AB3F-0AF3D18301C0}" type="pres">
      <dgm:prSet presAssocID="{816E5A9F-A64D-4AFE-B22C-EE103F01D88F}" presName="level3hierChild" presStyleCnt="0"/>
      <dgm:spPr/>
    </dgm:pt>
    <dgm:pt modelId="{DDFD39CA-4173-47EE-A23E-2A1130024C3D}" type="pres">
      <dgm:prSet presAssocID="{ADC4029B-9CB3-4FA8-821C-C21394D05D39}" presName="conn2-1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339328"/>
              </a:moveTo>
              <a:lnTo>
                <a:pt x="178079" y="339328"/>
              </a:lnTo>
              <a:lnTo>
                <a:pt x="178079" y="0"/>
              </a:lnTo>
              <a:lnTo>
                <a:pt x="356158" y="0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79DD62D9-4B3C-4FE8-AE4C-2D24D43FF234}" type="pres">
      <dgm:prSet presAssocID="{ADC4029B-9CB3-4FA8-821C-C21394D05D39}" presName="connTx" presStyleLbl="parChTrans1D2" presStyleIdx="1" presStyleCnt="4"/>
      <dgm:spPr/>
      <dgm:t>
        <a:bodyPr/>
        <a:lstStyle/>
        <a:p>
          <a:endParaRPr lang="en-CA"/>
        </a:p>
      </dgm:t>
    </dgm:pt>
    <dgm:pt modelId="{703E0883-782F-4CB7-894A-5D77FF4AAA09}" type="pres">
      <dgm:prSet presAssocID="{F08833D4-1AEB-4F5E-AB82-895296639796}" presName="root2" presStyleCnt="0"/>
      <dgm:spPr/>
    </dgm:pt>
    <dgm:pt modelId="{CA69E19C-DCB0-4770-A16B-54FA07A513C1}" type="pres">
      <dgm:prSet presAssocID="{F08833D4-1AEB-4F5E-AB82-895296639796}" presName="LevelTwoTextNode" presStyleLbl="node2" presStyleIdx="1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E668BC01-747A-4CF5-B655-C5E40429C3E6}" type="pres">
      <dgm:prSet presAssocID="{F08833D4-1AEB-4F5E-AB82-895296639796}" presName="level3hierChild" presStyleCnt="0"/>
      <dgm:spPr/>
    </dgm:pt>
    <dgm:pt modelId="{0E9B39E2-CD98-41FB-AEAC-BB1E22F6E355}" type="pres">
      <dgm:prSet presAssocID="{C310A037-6A34-4787-8EC1-B2B09541204B}" presName="conn2-1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339328"/>
              </a:lnTo>
              <a:lnTo>
                <a:pt x="356158" y="339328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EEDE2100-E8EE-460E-9C18-9507E3CB7867}" type="pres">
      <dgm:prSet presAssocID="{C310A037-6A34-4787-8EC1-B2B09541204B}" presName="connTx" presStyleLbl="parChTrans1D2" presStyleIdx="2" presStyleCnt="4"/>
      <dgm:spPr/>
      <dgm:t>
        <a:bodyPr/>
        <a:lstStyle/>
        <a:p>
          <a:endParaRPr lang="en-CA"/>
        </a:p>
      </dgm:t>
    </dgm:pt>
    <dgm:pt modelId="{18C05DC9-A4D2-4C55-8F0D-F3C8AD304B9A}" type="pres">
      <dgm:prSet presAssocID="{25DCE43D-10B0-4F5D-B7AC-1B266FAAC1B4}" presName="root2" presStyleCnt="0"/>
      <dgm:spPr/>
    </dgm:pt>
    <dgm:pt modelId="{B744D8E0-58E1-443F-9F12-3E8551C0C380}" type="pres">
      <dgm:prSet presAssocID="{25DCE43D-10B0-4F5D-B7AC-1B266FAAC1B4}" presName="LevelTwoTextNode" presStyleLbl="node2" presStyleIdx="2" presStyleCnt="4" custScaleY="1613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7400477C-DD54-4BD6-995E-FF529159617D}" type="pres">
      <dgm:prSet presAssocID="{25DCE43D-10B0-4F5D-B7AC-1B266FAAC1B4}" presName="level3hierChild" presStyleCnt="0"/>
      <dgm:spPr/>
    </dgm:pt>
    <dgm:pt modelId="{9FA1A619-4987-4A92-9C5A-299C22CB63B2}" type="pres">
      <dgm:prSet presAssocID="{CCE7E06A-5751-41D3-96DF-B2C341584B4A}" presName="conn2-1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1017984"/>
              </a:lnTo>
              <a:lnTo>
                <a:pt x="356158" y="1017984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28BEC6D2-B87D-4840-AA16-226CF45AA66C}" type="pres">
      <dgm:prSet presAssocID="{CCE7E06A-5751-41D3-96DF-B2C341584B4A}" presName="connTx" presStyleLbl="parChTrans1D2" presStyleIdx="3" presStyleCnt="4"/>
      <dgm:spPr/>
      <dgm:t>
        <a:bodyPr/>
        <a:lstStyle/>
        <a:p>
          <a:endParaRPr lang="en-CA"/>
        </a:p>
      </dgm:t>
    </dgm:pt>
    <dgm:pt modelId="{9C213724-1B35-48F9-8D87-BB8229E99B38}" type="pres">
      <dgm:prSet presAssocID="{258AC575-ECF7-4753-949E-7CDE85B20E72}" presName="root2" presStyleCnt="0"/>
      <dgm:spPr/>
    </dgm:pt>
    <dgm:pt modelId="{74CBC2D5-48BB-4706-B973-A2C7CCF07AC7}" type="pres">
      <dgm:prSet presAssocID="{258AC575-ECF7-4753-949E-7CDE85B20E72}" presName="LevelTwoTextNode" presStyleLbl="node2" presStyleIdx="3" presStyleCnt="4" custScaleY="149525" custLinFactNeighborY="-775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A437D38C-D6F9-41DA-A45C-DE6B5266FAFE}" type="pres">
      <dgm:prSet presAssocID="{258AC575-ECF7-4753-949E-7CDE85B20E72}" presName="level3hierChild" presStyleCnt="0"/>
      <dgm:spPr/>
    </dgm:pt>
  </dgm:ptLst>
  <dgm:cxnLst>
    <dgm:cxn modelId="{C6B9A6E6-618A-41F5-B372-1C7061CA4258}" type="presOf" srcId="{F08833D4-1AEB-4F5E-AB82-895296639796}" destId="{CA69E19C-DCB0-4770-A16B-54FA07A513C1}" srcOrd="0" destOrd="0" presId="urn:microsoft.com/office/officeart/2008/layout/HorizontalMultiLevelHierarchy"/>
    <dgm:cxn modelId="{523C8479-05D7-4B7D-A95B-609D6AFA6B70}" type="presOf" srcId="{CCE7E06A-5751-41D3-96DF-B2C341584B4A}" destId="{9FA1A619-4987-4A92-9C5A-299C22CB63B2}" srcOrd="0" destOrd="0" presId="urn:microsoft.com/office/officeart/2008/layout/HorizontalMultiLevelHierarchy"/>
    <dgm:cxn modelId="{7B71ABC1-B814-4FAB-B83A-C451AD1C15BB}" srcId="{DC22C430-482B-406C-A9C1-6B7E4C64A517}" destId="{7D5CADB8-39D2-4E3C-BAC9-ACA7010A94FB}" srcOrd="0" destOrd="0" parTransId="{0AFDA2D3-5AC0-4373-8123-F4C5F67505E0}" sibTransId="{485CB203-22B2-43DC-9639-B7E0084FCEEF}"/>
    <dgm:cxn modelId="{39CFC142-CF68-4CDC-B2B8-A51A33D8109E}" srcId="{7D5CADB8-39D2-4E3C-BAC9-ACA7010A94FB}" destId="{25DCE43D-10B0-4F5D-B7AC-1B266FAAC1B4}" srcOrd="2" destOrd="0" parTransId="{C310A037-6A34-4787-8EC1-B2B09541204B}" sibTransId="{8D14957A-FD60-4DDF-847C-1F1ED6742862}"/>
    <dgm:cxn modelId="{1E0A9420-7958-494D-8FD9-AFA32061A05D}" type="presOf" srcId="{ADC4029B-9CB3-4FA8-821C-C21394D05D39}" destId="{DDFD39CA-4173-47EE-A23E-2A1130024C3D}" srcOrd="0" destOrd="0" presId="urn:microsoft.com/office/officeart/2008/layout/HorizontalMultiLevelHierarchy"/>
    <dgm:cxn modelId="{C307F765-9604-4EF0-9501-A6C030C52D7F}" type="presOf" srcId="{C310A037-6A34-4787-8EC1-B2B09541204B}" destId="{EEDE2100-E8EE-460E-9C18-9507E3CB7867}" srcOrd="1" destOrd="0" presId="urn:microsoft.com/office/officeart/2008/layout/HorizontalMultiLevelHierarchy"/>
    <dgm:cxn modelId="{68411C52-D89B-48AD-B3A0-F0A3FC2D8964}" type="presOf" srcId="{E60AB7DA-9E3D-4A76-8B0B-4FD2FE46CCF5}" destId="{AE387B43-2BA2-4005-8F85-B7294E133B93}" srcOrd="1" destOrd="0" presId="urn:microsoft.com/office/officeart/2008/layout/HorizontalMultiLevelHierarchy"/>
    <dgm:cxn modelId="{7AFBC67C-5AC6-42F2-B49E-0E1E3970B27C}" srcId="{7D5CADB8-39D2-4E3C-BAC9-ACA7010A94FB}" destId="{F08833D4-1AEB-4F5E-AB82-895296639796}" srcOrd="1" destOrd="0" parTransId="{ADC4029B-9CB3-4FA8-821C-C21394D05D39}" sibTransId="{F762FDEE-FFB1-4B7E-8CBD-E99F1C61FF6C}"/>
    <dgm:cxn modelId="{DEE8336B-0923-4713-8001-2F2D75DA538F}" type="presOf" srcId="{816E5A9F-A64D-4AFE-B22C-EE103F01D88F}" destId="{38618C67-074B-4C45-9A5A-D2768642990C}" srcOrd="0" destOrd="0" presId="urn:microsoft.com/office/officeart/2008/layout/HorizontalMultiLevelHierarchy"/>
    <dgm:cxn modelId="{28F9EC48-5A85-4D70-B968-ED7E7B5FFD80}" srcId="{7D5CADB8-39D2-4E3C-BAC9-ACA7010A94FB}" destId="{816E5A9F-A64D-4AFE-B22C-EE103F01D88F}" srcOrd="0" destOrd="0" parTransId="{E60AB7DA-9E3D-4A76-8B0B-4FD2FE46CCF5}" sibTransId="{32F0B3C5-8D4C-49CD-9CAD-3E2499D14F50}"/>
    <dgm:cxn modelId="{D944347D-C371-48C0-9291-B9B0B67ED392}" type="presOf" srcId="{CCE7E06A-5751-41D3-96DF-B2C341584B4A}" destId="{28BEC6D2-B87D-4840-AA16-226CF45AA66C}" srcOrd="1" destOrd="0" presId="urn:microsoft.com/office/officeart/2008/layout/HorizontalMultiLevelHierarchy"/>
    <dgm:cxn modelId="{0E7EB5CD-3D9D-459F-AC1C-23E0D51314A6}" type="presOf" srcId="{25DCE43D-10B0-4F5D-B7AC-1B266FAAC1B4}" destId="{B744D8E0-58E1-443F-9F12-3E8551C0C380}" srcOrd="0" destOrd="0" presId="urn:microsoft.com/office/officeart/2008/layout/HorizontalMultiLevelHierarchy"/>
    <dgm:cxn modelId="{DEB55B5F-7E1E-4800-9F2F-8DFD08326641}" type="presOf" srcId="{E60AB7DA-9E3D-4A76-8B0B-4FD2FE46CCF5}" destId="{5E6EB117-4F6E-430E-BC38-19A4047788CA}" srcOrd="0" destOrd="0" presId="urn:microsoft.com/office/officeart/2008/layout/HorizontalMultiLevelHierarchy"/>
    <dgm:cxn modelId="{6C653345-8E00-49B7-A8C5-33305947B797}" type="presOf" srcId="{DC22C430-482B-406C-A9C1-6B7E4C64A517}" destId="{01CD3099-D7B4-46C5-9C3A-519DBC233EE7}" srcOrd="0" destOrd="0" presId="urn:microsoft.com/office/officeart/2008/layout/HorizontalMultiLevelHierarchy"/>
    <dgm:cxn modelId="{D0AFC737-E158-4DF3-93A3-7E15828704C2}" type="presOf" srcId="{ADC4029B-9CB3-4FA8-821C-C21394D05D39}" destId="{79DD62D9-4B3C-4FE8-AE4C-2D24D43FF234}" srcOrd="1" destOrd="0" presId="urn:microsoft.com/office/officeart/2008/layout/HorizontalMultiLevelHierarchy"/>
    <dgm:cxn modelId="{31F8B0D0-DEB7-4FBE-B086-3825FCD52A22}" type="presOf" srcId="{258AC575-ECF7-4753-949E-7CDE85B20E72}" destId="{74CBC2D5-48BB-4706-B973-A2C7CCF07AC7}" srcOrd="0" destOrd="0" presId="urn:microsoft.com/office/officeart/2008/layout/HorizontalMultiLevelHierarchy"/>
    <dgm:cxn modelId="{AAFECDE0-BD5A-4FAB-BB37-ABA7516127BF}" type="presOf" srcId="{7D5CADB8-39D2-4E3C-BAC9-ACA7010A94FB}" destId="{833F46C1-DED5-4E3D-BFAE-8959671F0EE9}" srcOrd="0" destOrd="0" presId="urn:microsoft.com/office/officeart/2008/layout/HorizontalMultiLevelHierarchy"/>
    <dgm:cxn modelId="{89B25BFE-3463-4F70-B855-2550E53548BA}" srcId="{7D5CADB8-39D2-4E3C-BAC9-ACA7010A94FB}" destId="{258AC575-ECF7-4753-949E-7CDE85B20E72}" srcOrd="3" destOrd="0" parTransId="{CCE7E06A-5751-41D3-96DF-B2C341584B4A}" sibTransId="{B4CE8CEB-5F12-4B03-BDFC-3B6D4C86751A}"/>
    <dgm:cxn modelId="{ACA6DA40-5703-48B4-9260-C0537CC21250}" type="presOf" srcId="{C310A037-6A34-4787-8EC1-B2B09541204B}" destId="{0E9B39E2-CD98-41FB-AEAC-BB1E22F6E355}" srcOrd="0" destOrd="0" presId="urn:microsoft.com/office/officeart/2008/layout/HorizontalMultiLevelHierarchy"/>
    <dgm:cxn modelId="{736AF736-5E7D-4440-A7C5-0BF278986C86}" type="presParOf" srcId="{01CD3099-D7B4-46C5-9C3A-519DBC233EE7}" destId="{4A2334A5-4EEF-4C26-90F5-1FF8D6011E8B}" srcOrd="0" destOrd="0" presId="urn:microsoft.com/office/officeart/2008/layout/HorizontalMultiLevelHierarchy"/>
    <dgm:cxn modelId="{62F59C83-7E7C-41E2-A9BD-A884236EF5D5}" type="presParOf" srcId="{4A2334A5-4EEF-4C26-90F5-1FF8D6011E8B}" destId="{833F46C1-DED5-4E3D-BFAE-8959671F0EE9}" srcOrd="0" destOrd="0" presId="urn:microsoft.com/office/officeart/2008/layout/HorizontalMultiLevelHierarchy"/>
    <dgm:cxn modelId="{17363D7B-8ABE-481E-A22A-37AE460940CC}" type="presParOf" srcId="{4A2334A5-4EEF-4C26-90F5-1FF8D6011E8B}" destId="{CB949D1F-0F1E-4E69-9ACD-C5998B49DD4B}" srcOrd="1" destOrd="0" presId="urn:microsoft.com/office/officeart/2008/layout/HorizontalMultiLevelHierarchy"/>
    <dgm:cxn modelId="{03F1D51A-F027-4453-8450-90CF4364357D}" type="presParOf" srcId="{CB949D1F-0F1E-4E69-9ACD-C5998B49DD4B}" destId="{5E6EB117-4F6E-430E-BC38-19A4047788CA}" srcOrd="0" destOrd="0" presId="urn:microsoft.com/office/officeart/2008/layout/HorizontalMultiLevelHierarchy"/>
    <dgm:cxn modelId="{94C0643C-87AE-4D54-A883-93E3BDC8D654}" type="presParOf" srcId="{5E6EB117-4F6E-430E-BC38-19A4047788CA}" destId="{AE387B43-2BA2-4005-8F85-B7294E133B93}" srcOrd="0" destOrd="0" presId="urn:microsoft.com/office/officeart/2008/layout/HorizontalMultiLevelHierarchy"/>
    <dgm:cxn modelId="{E35DE55F-58FD-4CB7-A041-F3F7EA20CE97}" type="presParOf" srcId="{CB949D1F-0F1E-4E69-9ACD-C5998B49DD4B}" destId="{C0E5173B-7D59-499F-B597-B8AADC2014C3}" srcOrd="1" destOrd="0" presId="urn:microsoft.com/office/officeart/2008/layout/HorizontalMultiLevelHierarchy"/>
    <dgm:cxn modelId="{0072FDEC-6FC9-4E75-9B3D-B6922E832311}" type="presParOf" srcId="{C0E5173B-7D59-499F-B597-B8AADC2014C3}" destId="{38618C67-074B-4C45-9A5A-D2768642990C}" srcOrd="0" destOrd="0" presId="urn:microsoft.com/office/officeart/2008/layout/HorizontalMultiLevelHierarchy"/>
    <dgm:cxn modelId="{6C358F55-B7F3-49A0-BEAB-35F2ADFA6265}" type="presParOf" srcId="{C0E5173B-7D59-499F-B597-B8AADC2014C3}" destId="{EF056594-D55B-4CED-AB3F-0AF3D18301C0}" srcOrd="1" destOrd="0" presId="urn:microsoft.com/office/officeart/2008/layout/HorizontalMultiLevelHierarchy"/>
    <dgm:cxn modelId="{9FE45610-1D8C-420D-B216-E6C80A0A83E9}" type="presParOf" srcId="{CB949D1F-0F1E-4E69-9ACD-C5998B49DD4B}" destId="{DDFD39CA-4173-47EE-A23E-2A1130024C3D}" srcOrd="2" destOrd="0" presId="urn:microsoft.com/office/officeart/2008/layout/HorizontalMultiLevelHierarchy"/>
    <dgm:cxn modelId="{5B54C342-F2D8-4082-A9C0-6E0F3CDD91AB}" type="presParOf" srcId="{DDFD39CA-4173-47EE-A23E-2A1130024C3D}" destId="{79DD62D9-4B3C-4FE8-AE4C-2D24D43FF234}" srcOrd="0" destOrd="0" presId="urn:microsoft.com/office/officeart/2008/layout/HorizontalMultiLevelHierarchy"/>
    <dgm:cxn modelId="{5CAE387D-4F5A-4D21-A5B6-8F004D4F5492}" type="presParOf" srcId="{CB949D1F-0F1E-4E69-9ACD-C5998B49DD4B}" destId="{703E0883-782F-4CB7-894A-5D77FF4AAA09}" srcOrd="3" destOrd="0" presId="urn:microsoft.com/office/officeart/2008/layout/HorizontalMultiLevelHierarchy"/>
    <dgm:cxn modelId="{66CA53FA-BB81-4572-BB08-BE617C8039D7}" type="presParOf" srcId="{703E0883-782F-4CB7-894A-5D77FF4AAA09}" destId="{CA69E19C-DCB0-4770-A16B-54FA07A513C1}" srcOrd="0" destOrd="0" presId="urn:microsoft.com/office/officeart/2008/layout/HorizontalMultiLevelHierarchy"/>
    <dgm:cxn modelId="{7439D7D5-0422-43E1-9C2D-5706B5BA60A1}" type="presParOf" srcId="{703E0883-782F-4CB7-894A-5D77FF4AAA09}" destId="{E668BC01-747A-4CF5-B655-C5E40429C3E6}" srcOrd="1" destOrd="0" presId="urn:microsoft.com/office/officeart/2008/layout/HorizontalMultiLevelHierarchy"/>
    <dgm:cxn modelId="{887CEA51-B345-4EC9-A38C-7832B1A35307}" type="presParOf" srcId="{CB949D1F-0F1E-4E69-9ACD-C5998B49DD4B}" destId="{0E9B39E2-CD98-41FB-AEAC-BB1E22F6E355}" srcOrd="4" destOrd="0" presId="urn:microsoft.com/office/officeart/2008/layout/HorizontalMultiLevelHierarchy"/>
    <dgm:cxn modelId="{39738A96-F14F-48B9-BA8D-5EB23E492C80}" type="presParOf" srcId="{0E9B39E2-CD98-41FB-AEAC-BB1E22F6E355}" destId="{EEDE2100-E8EE-460E-9C18-9507E3CB7867}" srcOrd="0" destOrd="0" presId="urn:microsoft.com/office/officeart/2008/layout/HorizontalMultiLevelHierarchy"/>
    <dgm:cxn modelId="{2E7387C4-302D-412F-A769-715839D9CF80}" type="presParOf" srcId="{CB949D1F-0F1E-4E69-9ACD-C5998B49DD4B}" destId="{18C05DC9-A4D2-4C55-8F0D-F3C8AD304B9A}" srcOrd="5" destOrd="0" presId="urn:microsoft.com/office/officeart/2008/layout/HorizontalMultiLevelHierarchy"/>
    <dgm:cxn modelId="{2C32793E-7023-4816-BD8A-54B8273B087E}" type="presParOf" srcId="{18C05DC9-A4D2-4C55-8F0D-F3C8AD304B9A}" destId="{B744D8E0-58E1-443F-9F12-3E8551C0C380}" srcOrd="0" destOrd="0" presId="urn:microsoft.com/office/officeart/2008/layout/HorizontalMultiLevelHierarchy"/>
    <dgm:cxn modelId="{43A46376-619F-4108-B97C-BF7197688CFF}" type="presParOf" srcId="{18C05DC9-A4D2-4C55-8F0D-F3C8AD304B9A}" destId="{7400477C-DD54-4BD6-995E-FF529159617D}" srcOrd="1" destOrd="0" presId="urn:microsoft.com/office/officeart/2008/layout/HorizontalMultiLevelHierarchy"/>
    <dgm:cxn modelId="{1588B068-1F06-4C30-9AE8-B13F20AA0760}" type="presParOf" srcId="{CB949D1F-0F1E-4E69-9ACD-C5998B49DD4B}" destId="{9FA1A619-4987-4A92-9C5A-299C22CB63B2}" srcOrd="6" destOrd="0" presId="urn:microsoft.com/office/officeart/2008/layout/HorizontalMultiLevelHierarchy"/>
    <dgm:cxn modelId="{2D0B6E3B-F015-4F53-94C2-7534F462C965}" type="presParOf" srcId="{9FA1A619-4987-4A92-9C5A-299C22CB63B2}" destId="{28BEC6D2-B87D-4840-AA16-226CF45AA66C}" srcOrd="0" destOrd="0" presId="urn:microsoft.com/office/officeart/2008/layout/HorizontalMultiLevelHierarchy"/>
    <dgm:cxn modelId="{1F3312C5-9245-4A83-9E73-61696CF8CAF8}" type="presParOf" srcId="{CB949D1F-0F1E-4E69-9ACD-C5998B49DD4B}" destId="{9C213724-1B35-48F9-8D87-BB8229E99B38}" srcOrd="7" destOrd="0" presId="urn:microsoft.com/office/officeart/2008/layout/HorizontalMultiLevelHierarchy"/>
    <dgm:cxn modelId="{130DEE5F-C608-413B-A01A-6E044A6C5E39}" type="presParOf" srcId="{9C213724-1B35-48F9-8D87-BB8229E99B38}" destId="{74CBC2D5-48BB-4706-B973-A2C7CCF07AC7}" srcOrd="0" destOrd="0" presId="urn:microsoft.com/office/officeart/2008/layout/HorizontalMultiLevelHierarchy"/>
    <dgm:cxn modelId="{3BD30331-FD54-453F-AEA3-07E9649C0BAB}" type="presParOf" srcId="{9C213724-1B35-48F9-8D87-BB8229E99B38}" destId="{A437D38C-D6F9-41DA-A45C-DE6B5266FAF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C699453-E677-4B9E-882E-758B430E71DF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</dgm:pt>
    <dgm:pt modelId="{59C090E4-69D2-4529-8FE7-15B8D892B29D}">
      <dgm:prSet phldrT="[Text]" custT="1"/>
      <dgm:spPr>
        <a:xfrm>
          <a:off x="1909524" y="0"/>
          <a:ext cx="1238726" cy="688181"/>
        </a:xfr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gm:spPr>
      <dgm:t>
        <a:bodyPr/>
        <a:lstStyle/>
        <a:p>
          <a:r>
            <a:rPr lang="en-CA" sz="18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Body Circuits</a:t>
          </a:r>
        </a:p>
      </dgm:t>
    </dgm:pt>
    <dgm:pt modelId="{B31583CC-4417-49DD-B23D-7730485F4101}" type="parTrans" cxnId="{EB8EE11F-FC07-4FAA-BFF0-FBD2A57624A1}">
      <dgm:prSet/>
      <dgm:spPr/>
      <dgm:t>
        <a:bodyPr/>
        <a:lstStyle/>
        <a:p>
          <a:endParaRPr lang="en-CA">
            <a:solidFill>
              <a:sysClr val="windowText" lastClr="000000"/>
            </a:solidFill>
          </a:endParaRPr>
        </a:p>
      </dgm:t>
    </dgm:pt>
    <dgm:pt modelId="{C3C73A4C-37EC-4060-9EEF-D7BD6158CD43}" type="sibTrans" cxnId="{EB8EE11F-FC07-4FAA-BFF0-FBD2A57624A1}">
      <dgm:prSet/>
      <dgm:spPr>
        <a:xfrm rot="5400000">
          <a:off x="2399853" y="705385"/>
          <a:ext cx="258067" cy="309681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C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D14DF54D-B644-451E-B298-43040DFE394C}">
      <dgm:prSet phldrT="[Text]" custT="1"/>
      <dgm:spPr>
        <a:xfrm>
          <a:off x="1909524" y="1032271"/>
          <a:ext cx="1238726" cy="688181"/>
        </a:xfr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gm:spPr>
      <dgm:t>
        <a:bodyPr/>
        <a:lstStyle/>
        <a:p>
          <a:r>
            <a:rPr lang="en-CA" sz="18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Brain Circuits</a:t>
          </a:r>
        </a:p>
      </dgm:t>
    </dgm:pt>
    <dgm:pt modelId="{99EF762B-E1F4-4234-9FF4-C8AAF9065C55}" type="parTrans" cxnId="{975D7F6A-C052-4FD7-86E7-378ED20D7BE3}">
      <dgm:prSet/>
      <dgm:spPr/>
      <dgm:t>
        <a:bodyPr/>
        <a:lstStyle/>
        <a:p>
          <a:endParaRPr lang="en-CA">
            <a:solidFill>
              <a:sysClr val="windowText" lastClr="000000"/>
            </a:solidFill>
          </a:endParaRPr>
        </a:p>
      </dgm:t>
    </dgm:pt>
    <dgm:pt modelId="{4C318EBF-E6AF-459B-AA78-9D331590C2D2}" type="sibTrans" cxnId="{975D7F6A-C052-4FD7-86E7-378ED20D7BE3}">
      <dgm:prSet/>
      <dgm:spPr>
        <a:xfrm rot="5400000">
          <a:off x="2399853" y="1737657"/>
          <a:ext cx="258067" cy="309681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C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D42EA48-5B0A-4145-B597-96582D745E95}">
      <dgm:prSet phldrT="[Text]" custT="1"/>
      <dgm:spPr>
        <a:xfrm>
          <a:off x="1909524" y="2064543"/>
          <a:ext cx="1238726" cy="688181"/>
        </a:xfr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gm:spPr>
      <dgm:t>
        <a:bodyPr/>
        <a:lstStyle/>
        <a:p>
          <a:r>
            <a:rPr lang="en-CA" sz="18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Brain </a:t>
          </a:r>
          <a:r>
            <a:rPr lang="en-CA" sz="14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Functions</a:t>
          </a:r>
        </a:p>
      </dgm:t>
    </dgm:pt>
    <dgm:pt modelId="{EBA82643-637A-4220-9FCF-6DF2006BD3C8}" type="parTrans" cxnId="{27851F46-44F6-4D97-8678-6BBCD0EE1463}">
      <dgm:prSet/>
      <dgm:spPr/>
      <dgm:t>
        <a:bodyPr/>
        <a:lstStyle/>
        <a:p>
          <a:endParaRPr lang="en-CA">
            <a:solidFill>
              <a:sysClr val="windowText" lastClr="000000"/>
            </a:solidFill>
          </a:endParaRPr>
        </a:p>
      </dgm:t>
    </dgm:pt>
    <dgm:pt modelId="{295E4B20-9694-486E-A6CB-D25608BF86C4}" type="sibTrans" cxnId="{27851F46-44F6-4D97-8678-6BBCD0EE1463}">
      <dgm:prSet/>
      <dgm:spPr/>
      <dgm:t>
        <a:bodyPr/>
        <a:lstStyle/>
        <a:p>
          <a:endParaRPr lang="en-CA">
            <a:solidFill>
              <a:sysClr val="windowText" lastClr="000000"/>
            </a:solidFill>
          </a:endParaRPr>
        </a:p>
      </dgm:t>
    </dgm:pt>
    <dgm:pt modelId="{F11364E6-CE9E-4F3E-9762-1880710C187D}" type="pres">
      <dgm:prSet presAssocID="{BC699453-E677-4B9E-882E-758B430E71DF}" presName="Name0" presStyleCnt="0">
        <dgm:presLayoutVars>
          <dgm:dir/>
          <dgm:animLvl val="lvl"/>
          <dgm:resizeHandles/>
        </dgm:presLayoutVars>
      </dgm:prSet>
      <dgm:spPr/>
    </dgm:pt>
    <dgm:pt modelId="{3D39D389-AB7A-4691-8CCB-F1B574A8D26F}" type="pres">
      <dgm:prSet presAssocID="{59C090E4-69D2-4529-8FE7-15B8D892B29D}" presName="linNode" presStyleCnt="0"/>
      <dgm:spPr/>
    </dgm:pt>
    <dgm:pt modelId="{8E2EDD9A-567D-415F-A788-AC586A66EBAA}" type="pres">
      <dgm:prSet presAssocID="{59C090E4-69D2-4529-8FE7-15B8D892B29D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352CA1-E0A3-4BB3-B210-67EAEA873D1D}" type="pres">
      <dgm:prSet presAssocID="{59C090E4-69D2-4529-8FE7-15B8D892B29D}" presName="childShp" presStyleLbl="bgAccFollowNode1" presStyleIdx="0" presStyleCnt="3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FE39407-CD4A-4D46-B1C4-ABF9032FE6E7}" type="pres">
      <dgm:prSet presAssocID="{C3C73A4C-37EC-4060-9EEF-D7BD6158CD43}" presName="spacing" presStyleCnt="0"/>
      <dgm:spPr/>
    </dgm:pt>
    <dgm:pt modelId="{2C336555-18A4-415F-A7A9-DE0A6F828997}" type="pres">
      <dgm:prSet presAssocID="{D14DF54D-B644-451E-B298-43040DFE394C}" presName="linNode" presStyleCnt="0"/>
      <dgm:spPr/>
    </dgm:pt>
    <dgm:pt modelId="{9CFE62A0-A3CB-44DF-9CF2-62D1C7BF7AFF}" type="pres">
      <dgm:prSet presAssocID="{D14DF54D-B644-451E-B298-43040DFE394C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E6A2A-82BC-40AC-9CC8-399088DD5847}" type="pres">
      <dgm:prSet presAssocID="{D14DF54D-B644-451E-B298-43040DFE394C}" presName="childShp" presStyleLbl="bgAccFollowNode1" presStyleIdx="1" presStyleCnt="3">
        <dgm:presLayoutVars>
          <dgm:bulletEnabled val="1"/>
        </dgm:presLayoutVars>
      </dgm:prSet>
      <dgm:spPr>
        <a:noFill/>
        <a:ln>
          <a:noFill/>
        </a:ln>
      </dgm:spPr>
    </dgm:pt>
    <dgm:pt modelId="{747DD348-881A-4171-9838-E5DDEF49982A}" type="pres">
      <dgm:prSet presAssocID="{4C318EBF-E6AF-459B-AA78-9D331590C2D2}" presName="spacing" presStyleCnt="0"/>
      <dgm:spPr/>
    </dgm:pt>
    <dgm:pt modelId="{95D16C81-B917-416C-B248-3D373A752E9A}" type="pres">
      <dgm:prSet presAssocID="{7D42EA48-5B0A-4145-B597-96582D745E95}" presName="linNode" presStyleCnt="0"/>
      <dgm:spPr/>
    </dgm:pt>
    <dgm:pt modelId="{DD089709-4098-42F9-82DA-D89C805C1E05}" type="pres">
      <dgm:prSet presAssocID="{7D42EA48-5B0A-4145-B597-96582D745E95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D2F824-3909-4945-A61F-6AFE7A8A33D9}" type="pres">
      <dgm:prSet presAssocID="{7D42EA48-5B0A-4145-B597-96582D745E95}" presName="childShp" presStyleLbl="bgAccFollowNode1" presStyleIdx="2" presStyleCnt="3">
        <dgm:presLayoutVars>
          <dgm:bulletEnabled val="1"/>
        </dgm:presLayoutVars>
      </dgm:prSet>
      <dgm:spPr>
        <a:noFill/>
        <a:ln>
          <a:noFill/>
        </a:ln>
      </dgm:spPr>
    </dgm:pt>
  </dgm:ptLst>
  <dgm:cxnLst>
    <dgm:cxn modelId="{D31C36B3-9BB2-499E-B8EC-81C3B4139A1E}" type="presOf" srcId="{BC699453-E677-4B9E-882E-758B430E71DF}" destId="{F11364E6-CE9E-4F3E-9762-1880710C187D}" srcOrd="0" destOrd="0" presId="urn:microsoft.com/office/officeart/2005/8/layout/vList6"/>
    <dgm:cxn modelId="{975D7F6A-C052-4FD7-86E7-378ED20D7BE3}" srcId="{BC699453-E677-4B9E-882E-758B430E71DF}" destId="{D14DF54D-B644-451E-B298-43040DFE394C}" srcOrd="1" destOrd="0" parTransId="{99EF762B-E1F4-4234-9FF4-C8AAF9065C55}" sibTransId="{4C318EBF-E6AF-459B-AA78-9D331590C2D2}"/>
    <dgm:cxn modelId="{27851F46-44F6-4D97-8678-6BBCD0EE1463}" srcId="{BC699453-E677-4B9E-882E-758B430E71DF}" destId="{7D42EA48-5B0A-4145-B597-96582D745E95}" srcOrd="2" destOrd="0" parTransId="{EBA82643-637A-4220-9FCF-6DF2006BD3C8}" sibTransId="{295E4B20-9694-486E-A6CB-D25608BF86C4}"/>
    <dgm:cxn modelId="{E2DE3006-CF55-4716-A757-0448FF4276C1}" type="presOf" srcId="{7D42EA48-5B0A-4145-B597-96582D745E95}" destId="{DD089709-4098-42F9-82DA-D89C805C1E05}" srcOrd="0" destOrd="0" presId="urn:microsoft.com/office/officeart/2005/8/layout/vList6"/>
    <dgm:cxn modelId="{EB8EE11F-FC07-4FAA-BFF0-FBD2A57624A1}" srcId="{BC699453-E677-4B9E-882E-758B430E71DF}" destId="{59C090E4-69D2-4529-8FE7-15B8D892B29D}" srcOrd="0" destOrd="0" parTransId="{B31583CC-4417-49DD-B23D-7730485F4101}" sibTransId="{C3C73A4C-37EC-4060-9EEF-D7BD6158CD43}"/>
    <dgm:cxn modelId="{3F2CE329-5CD4-4F45-BA5D-1E4EC7CE961E}" type="presOf" srcId="{59C090E4-69D2-4529-8FE7-15B8D892B29D}" destId="{8E2EDD9A-567D-415F-A788-AC586A66EBAA}" srcOrd="0" destOrd="0" presId="urn:microsoft.com/office/officeart/2005/8/layout/vList6"/>
    <dgm:cxn modelId="{141B2040-970F-4826-A0E0-CC3EF8C98497}" type="presOf" srcId="{D14DF54D-B644-451E-B298-43040DFE394C}" destId="{9CFE62A0-A3CB-44DF-9CF2-62D1C7BF7AFF}" srcOrd="0" destOrd="0" presId="urn:microsoft.com/office/officeart/2005/8/layout/vList6"/>
    <dgm:cxn modelId="{81EA980C-383C-4DBF-810B-BA8A98E16675}" type="presParOf" srcId="{F11364E6-CE9E-4F3E-9762-1880710C187D}" destId="{3D39D389-AB7A-4691-8CCB-F1B574A8D26F}" srcOrd="0" destOrd="0" presId="urn:microsoft.com/office/officeart/2005/8/layout/vList6"/>
    <dgm:cxn modelId="{92A5B917-9958-4CB0-872A-0B81A239DE80}" type="presParOf" srcId="{3D39D389-AB7A-4691-8CCB-F1B574A8D26F}" destId="{8E2EDD9A-567D-415F-A788-AC586A66EBAA}" srcOrd="0" destOrd="0" presId="urn:microsoft.com/office/officeart/2005/8/layout/vList6"/>
    <dgm:cxn modelId="{CC547357-6BA3-4F8B-89BE-8F2CFB227F1C}" type="presParOf" srcId="{3D39D389-AB7A-4691-8CCB-F1B574A8D26F}" destId="{3B352CA1-E0A3-4BB3-B210-67EAEA873D1D}" srcOrd="1" destOrd="0" presId="urn:microsoft.com/office/officeart/2005/8/layout/vList6"/>
    <dgm:cxn modelId="{52DD2392-6155-4056-9E34-B85E0A438ADE}" type="presParOf" srcId="{F11364E6-CE9E-4F3E-9762-1880710C187D}" destId="{4FE39407-CD4A-4D46-B1C4-ABF9032FE6E7}" srcOrd="1" destOrd="0" presId="urn:microsoft.com/office/officeart/2005/8/layout/vList6"/>
    <dgm:cxn modelId="{7F733A53-26E5-419E-99D8-EBE77D7D8380}" type="presParOf" srcId="{F11364E6-CE9E-4F3E-9762-1880710C187D}" destId="{2C336555-18A4-415F-A7A9-DE0A6F828997}" srcOrd="2" destOrd="0" presId="urn:microsoft.com/office/officeart/2005/8/layout/vList6"/>
    <dgm:cxn modelId="{D7AD5C62-EF47-46AF-9842-91785738159C}" type="presParOf" srcId="{2C336555-18A4-415F-A7A9-DE0A6F828997}" destId="{9CFE62A0-A3CB-44DF-9CF2-62D1C7BF7AFF}" srcOrd="0" destOrd="0" presId="urn:microsoft.com/office/officeart/2005/8/layout/vList6"/>
    <dgm:cxn modelId="{DC566E53-AC2F-4786-A5C9-85F6B52B8342}" type="presParOf" srcId="{2C336555-18A4-415F-A7A9-DE0A6F828997}" destId="{16AE6A2A-82BC-40AC-9CC8-399088DD5847}" srcOrd="1" destOrd="0" presId="urn:microsoft.com/office/officeart/2005/8/layout/vList6"/>
    <dgm:cxn modelId="{77EEE63D-D032-4F6B-A3E6-58B6910D3D50}" type="presParOf" srcId="{F11364E6-CE9E-4F3E-9762-1880710C187D}" destId="{747DD348-881A-4171-9838-E5DDEF49982A}" srcOrd="3" destOrd="0" presId="urn:microsoft.com/office/officeart/2005/8/layout/vList6"/>
    <dgm:cxn modelId="{1E85C812-CBD2-42E4-881D-2B926068F325}" type="presParOf" srcId="{F11364E6-CE9E-4F3E-9762-1880710C187D}" destId="{95D16C81-B917-416C-B248-3D373A752E9A}" srcOrd="4" destOrd="0" presId="urn:microsoft.com/office/officeart/2005/8/layout/vList6"/>
    <dgm:cxn modelId="{9CA6A7ED-22D9-4AA8-BE27-58D69A916433}" type="presParOf" srcId="{95D16C81-B917-416C-B248-3D373A752E9A}" destId="{DD089709-4098-42F9-82DA-D89C805C1E05}" srcOrd="0" destOrd="0" presId="urn:microsoft.com/office/officeart/2005/8/layout/vList6"/>
    <dgm:cxn modelId="{F142CE3D-6B88-4D6C-AC22-A66C862340C0}" type="presParOf" srcId="{95D16C81-B917-416C-B248-3D373A752E9A}" destId="{EAD2F824-3909-4945-A61F-6AFE7A8A33D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C22C430-482B-406C-A9C1-6B7E4C64A51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816E5A9F-A64D-4AFE-B22C-EE103F01D88F}">
      <dgm:prSet phldrT="[Text]" custT="1"/>
      <dgm:spPr>
        <a:xfrm>
          <a:off x="2507132" y="139303"/>
          <a:ext cx="1780794" cy="542925"/>
        </a:xfrm>
        <a:solidFill>
          <a:srgbClr val="8F8FFF"/>
        </a:solidFill>
        <a:ln w="25400" cap="flat" cmpd="sng" algn="ctr">
          <a:solidFill>
            <a:srgbClr val="8F8FFF"/>
          </a:solidFill>
          <a:prstDash val="solid"/>
        </a:ln>
        <a:effectLst/>
      </dgm:spPr>
      <dgm:t>
        <a:bodyPr/>
        <a:lstStyle/>
        <a:p>
          <a:pPr algn="ctr"/>
          <a:r>
            <a:rPr lang="en-CA" sz="1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rPr>
            <a:t>Higher Cortical Intellectual Functions (HCIF)</a:t>
          </a:r>
        </a:p>
      </dgm:t>
    </dgm:pt>
    <dgm:pt modelId="{E60AB7DA-9E3D-4A76-8B0B-4FD2FE46CCF5}" type="parTrans" cxnId="{28F9EC48-5A85-4D70-B968-ED7E7B5FFD80}">
      <dgm:prSet custT="1"/>
      <dgm:spPr>
        <a:xfrm>
          <a:off x="2150973" y="410765"/>
          <a:ext cx="356158" cy="1017984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32F0B3C5-8D4C-49CD-9CAD-3E2499D14F50}" type="sibTrans" cxnId="{28F9EC48-5A85-4D70-B968-ED7E7B5FFD80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F08833D4-1AEB-4F5E-AB82-895296639796}">
      <dgm:prSet phldrT="[Text]" custT="1"/>
      <dgm:spPr>
        <a:xfrm>
          <a:off x="2507132" y="817959"/>
          <a:ext cx="1780794" cy="542925"/>
        </a:xfrm>
        <a:solidFill>
          <a:srgbClr val="FFB685"/>
        </a:solidFill>
        <a:ln w="25400" cap="flat" cmpd="sng" algn="ctr">
          <a:solidFill>
            <a:srgbClr val="FFB685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Thinking Functions</a:t>
          </a:r>
        </a:p>
      </dgm:t>
    </dgm:pt>
    <dgm:pt modelId="{ADC4029B-9CB3-4FA8-821C-C21394D05D39}" type="parTrans" cxnId="{7AFBC67C-5AC6-42F2-B49E-0E1E3970B27C}">
      <dgm:prSet custT="1"/>
      <dgm:spPr>
        <a:xfrm>
          <a:off x="2150973" y="1089421"/>
          <a:ext cx="356158" cy="339328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F762FDEE-FFB1-4B7E-8CBD-E99F1C61FF6C}" type="sibTrans" cxnId="{7AFBC67C-5AC6-42F2-B49E-0E1E3970B27C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25DCE43D-10B0-4F5D-B7AC-1B266FAAC1B4}">
      <dgm:prSet phldrT="[Text]" custT="1"/>
      <dgm:spPr>
        <a:xfrm>
          <a:off x="2507132" y="1496615"/>
          <a:ext cx="1780794" cy="542925"/>
        </a:xfrm>
        <a:solidFill>
          <a:srgbClr val="F1FAB8"/>
        </a:solidFill>
        <a:ln w="25400" cap="flat" cmpd="sng" algn="ctr">
          <a:solidFill>
            <a:srgbClr val="F1FAB8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Functions</a:t>
          </a:r>
        </a:p>
      </dgm:t>
    </dgm:pt>
    <dgm:pt modelId="{C310A037-6A34-4787-8EC1-B2B09541204B}" type="parTrans" cxnId="{39CFC142-CF68-4CDC-B2B8-A51A33D8109E}">
      <dgm:prSet custT="1"/>
      <dgm:spPr>
        <a:xfrm>
          <a:off x="2150973" y="1428750"/>
          <a:ext cx="356158" cy="339328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8D14957A-FD60-4DDF-847C-1F1ED6742862}" type="sibTrans" cxnId="{39CFC142-CF68-4CDC-B2B8-A51A33D8109E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258AC575-ECF7-4753-949E-7CDE85B20E72}">
      <dgm:prSet phldrT="[Text]" custT="1"/>
      <dgm:spPr>
        <a:xfrm>
          <a:off x="2507132" y="2175271"/>
          <a:ext cx="1780794" cy="542925"/>
        </a:xfrm>
        <a:solidFill>
          <a:srgbClr val="81FF81"/>
        </a:solidFill>
        <a:ln w="25400" cap="flat" cmpd="sng" algn="ctr">
          <a:solidFill>
            <a:srgbClr val="81FF81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Behavioral Functions</a:t>
          </a:r>
        </a:p>
      </dgm:t>
    </dgm:pt>
    <dgm:pt modelId="{CCE7E06A-5751-41D3-96DF-B2C341584B4A}" type="parTrans" cxnId="{89B25BFE-3463-4F70-B855-2550E53548BA}">
      <dgm:prSet custT="1"/>
      <dgm:spPr>
        <a:xfrm>
          <a:off x="2150973" y="1428750"/>
          <a:ext cx="356158" cy="1017984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B4CE8CEB-5F12-4B03-BDFC-3B6D4C86751A}" type="sibTrans" cxnId="{89B25BFE-3463-4F70-B855-2550E53548BA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7D5CADB8-39D2-4E3C-BAC9-ACA7010A94FB}">
      <dgm:prSet phldrT="[Text]" custT="1"/>
      <dgm:spPr>
        <a:xfrm rot="16200000">
          <a:off x="450761" y="1157287"/>
          <a:ext cx="2857500" cy="542925"/>
        </a:xfrm>
        <a:noFill/>
        <a:ln w="25400" cap="flat" cmpd="sng" algn="ctr">
          <a:noFill/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5CB203-22B2-43DC-9639-B7E0084FCEEF}" type="sibTrans" cxnId="{7B71ABC1-B814-4FAB-B83A-C451AD1C15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0AFDA2D3-5AC0-4373-8123-F4C5F67505E0}" type="parTrans" cxnId="{7B71ABC1-B814-4FAB-B83A-C451AD1C15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01CD3099-D7B4-46C5-9C3A-519DBC233EE7}" type="pres">
      <dgm:prSet presAssocID="{DC22C430-482B-406C-A9C1-6B7E4C64A51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4A2334A5-4EEF-4C26-90F5-1FF8D6011E8B}" type="pres">
      <dgm:prSet presAssocID="{7D5CADB8-39D2-4E3C-BAC9-ACA7010A94FB}" presName="root1" presStyleCnt="0"/>
      <dgm:spPr/>
    </dgm:pt>
    <dgm:pt modelId="{833F46C1-DED5-4E3D-BFAE-8959671F0EE9}" type="pres">
      <dgm:prSet presAssocID="{7D5CADB8-39D2-4E3C-BAC9-ACA7010A94FB}" presName="LevelOneTextNode" presStyleLbl="node0" presStyleIdx="0" presStyleCnt="1" custScaleX="1698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CB949D1F-0F1E-4E69-9ACD-C5998B49DD4B}" type="pres">
      <dgm:prSet presAssocID="{7D5CADB8-39D2-4E3C-BAC9-ACA7010A94FB}" presName="level2hierChild" presStyleCnt="0"/>
      <dgm:spPr/>
    </dgm:pt>
    <dgm:pt modelId="{5E6EB117-4F6E-430E-BC38-19A4047788CA}" type="pres">
      <dgm:prSet presAssocID="{E60AB7DA-9E3D-4A76-8B0B-4FD2FE46CCF5}" presName="conn2-1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017984"/>
              </a:moveTo>
              <a:lnTo>
                <a:pt x="178079" y="1017984"/>
              </a:lnTo>
              <a:lnTo>
                <a:pt x="178079" y="0"/>
              </a:lnTo>
              <a:lnTo>
                <a:pt x="356158" y="0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AE387B43-2BA2-4005-8F85-B7294E133B93}" type="pres">
      <dgm:prSet presAssocID="{E60AB7DA-9E3D-4A76-8B0B-4FD2FE46CCF5}" presName="connTx" presStyleLbl="parChTrans1D2" presStyleIdx="0" presStyleCnt="4"/>
      <dgm:spPr/>
      <dgm:t>
        <a:bodyPr/>
        <a:lstStyle/>
        <a:p>
          <a:endParaRPr lang="en-CA"/>
        </a:p>
      </dgm:t>
    </dgm:pt>
    <dgm:pt modelId="{C0E5173B-7D59-499F-B597-B8AADC2014C3}" type="pres">
      <dgm:prSet presAssocID="{816E5A9F-A64D-4AFE-B22C-EE103F01D88F}" presName="root2" presStyleCnt="0"/>
      <dgm:spPr/>
    </dgm:pt>
    <dgm:pt modelId="{38618C67-074B-4C45-9A5A-D2768642990C}" type="pres">
      <dgm:prSet presAssocID="{816E5A9F-A64D-4AFE-B22C-EE103F01D88F}" presName="LevelTwoTextNode" presStyleLbl="node2" presStyleIdx="0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EF056594-D55B-4CED-AB3F-0AF3D18301C0}" type="pres">
      <dgm:prSet presAssocID="{816E5A9F-A64D-4AFE-B22C-EE103F01D88F}" presName="level3hierChild" presStyleCnt="0"/>
      <dgm:spPr/>
    </dgm:pt>
    <dgm:pt modelId="{DDFD39CA-4173-47EE-A23E-2A1130024C3D}" type="pres">
      <dgm:prSet presAssocID="{ADC4029B-9CB3-4FA8-821C-C21394D05D39}" presName="conn2-1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339328"/>
              </a:moveTo>
              <a:lnTo>
                <a:pt x="178079" y="339328"/>
              </a:lnTo>
              <a:lnTo>
                <a:pt x="178079" y="0"/>
              </a:lnTo>
              <a:lnTo>
                <a:pt x="356158" y="0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79DD62D9-4B3C-4FE8-AE4C-2D24D43FF234}" type="pres">
      <dgm:prSet presAssocID="{ADC4029B-9CB3-4FA8-821C-C21394D05D39}" presName="connTx" presStyleLbl="parChTrans1D2" presStyleIdx="1" presStyleCnt="4"/>
      <dgm:spPr/>
      <dgm:t>
        <a:bodyPr/>
        <a:lstStyle/>
        <a:p>
          <a:endParaRPr lang="en-CA"/>
        </a:p>
      </dgm:t>
    </dgm:pt>
    <dgm:pt modelId="{703E0883-782F-4CB7-894A-5D77FF4AAA09}" type="pres">
      <dgm:prSet presAssocID="{F08833D4-1AEB-4F5E-AB82-895296639796}" presName="root2" presStyleCnt="0"/>
      <dgm:spPr/>
    </dgm:pt>
    <dgm:pt modelId="{CA69E19C-DCB0-4770-A16B-54FA07A513C1}" type="pres">
      <dgm:prSet presAssocID="{F08833D4-1AEB-4F5E-AB82-895296639796}" presName="LevelTwoTextNode" presStyleLbl="node2" presStyleIdx="1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E668BC01-747A-4CF5-B655-C5E40429C3E6}" type="pres">
      <dgm:prSet presAssocID="{F08833D4-1AEB-4F5E-AB82-895296639796}" presName="level3hierChild" presStyleCnt="0"/>
      <dgm:spPr/>
    </dgm:pt>
    <dgm:pt modelId="{0E9B39E2-CD98-41FB-AEAC-BB1E22F6E355}" type="pres">
      <dgm:prSet presAssocID="{C310A037-6A34-4787-8EC1-B2B09541204B}" presName="conn2-1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339328"/>
              </a:lnTo>
              <a:lnTo>
                <a:pt x="356158" y="339328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EEDE2100-E8EE-460E-9C18-9507E3CB7867}" type="pres">
      <dgm:prSet presAssocID="{C310A037-6A34-4787-8EC1-B2B09541204B}" presName="connTx" presStyleLbl="parChTrans1D2" presStyleIdx="2" presStyleCnt="4"/>
      <dgm:spPr/>
      <dgm:t>
        <a:bodyPr/>
        <a:lstStyle/>
        <a:p>
          <a:endParaRPr lang="en-CA"/>
        </a:p>
      </dgm:t>
    </dgm:pt>
    <dgm:pt modelId="{18C05DC9-A4D2-4C55-8F0D-F3C8AD304B9A}" type="pres">
      <dgm:prSet presAssocID="{25DCE43D-10B0-4F5D-B7AC-1B266FAAC1B4}" presName="root2" presStyleCnt="0"/>
      <dgm:spPr/>
    </dgm:pt>
    <dgm:pt modelId="{B744D8E0-58E1-443F-9F12-3E8551C0C380}" type="pres">
      <dgm:prSet presAssocID="{25DCE43D-10B0-4F5D-B7AC-1B266FAAC1B4}" presName="LevelTwoTextNode" presStyleLbl="node2" presStyleIdx="2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7400477C-DD54-4BD6-995E-FF529159617D}" type="pres">
      <dgm:prSet presAssocID="{25DCE43D-10B0-4F5D-B7AC-1B266FAAC1B4}" presName="level3hierChild" presStyleCnt="0"/>
      <dgm:spPr/>
    </dgm:pt>
    <dgm:pt modelId="{9FA1A619-4987-4A92-9C5A-299C22CB63B2}" type="pres">
      <dgm:prSet presAssocID="{CCE7E06A-5751-41D3-96DF-B2C341584B4A}" presName="conn2-1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1017984"/>
              </a:lnTo>
              <a:lnTo>
                <a:pt x="356158" y="1017984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28BEC6D2-B87D-4840-AA16-226CF45AA66C}" type="pres">
      <dgm:prSet presAssocID="{CCE7E06A-5751-41D3-96DF-B2C341584B4A}" presName="connTx" presStyleLbl="parChTrans1D2" presStyleIdx="3" presStyleCnt="4"/>
      <dgm:spPr/>
      <dgm:t>
        <a:bodyPr/>
        <a:lstStyle/>
        <a:p>
          <a:endParaRPr lang="en-CA"/>
        </a:p>
      </dgm:t>
    </dgm:pt>
    <dgm:pt modelId="{9C213724-1B35-48F9-8D87-BB8229E99B38}" type="pres">
      <dgm:prSet presAssocID="{258AC575-ECF7-4753-949E-7CDE85B20E72}" presName="root2" presStyleCnt="0"/>
      <dgm:spPr/>
    </dgm:pt>
    <dgm:pt modelId="{74CBC2D5-48BB-4706-B973-A2C7CCF07AC7}" type="pres">
      <dgm:prSet presAssocID="{258AC575-ECF7-4753-949E-7CDE85B20E72}" presName="LevelTwoTextNode" presStyleLbl="node2" presStyleIdx="3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A437D38C-D6F9-41DA-A45C-DE6B5266FAFE}" type="pres">
      <dgm:prSet presAssocID="{258AC575-ECF7-4753-949E-7CDE85B20E72}" presName="level3hierChild" presStyleCnt="0"/>
      <dgm:spPr/>
    </dgm:pt>
  </dgm:ptLst>
  <dgm:cxnLst>
    <dgm:cxn modelId="{4DCA5E27-985E-458F-9DBF-CF55A055A1C4}" type="presOf" srcId="{F08833D4-1AEB-4F5E-AB82-895296639796}" destId="{CA69E19C-DCB0-4770-A16B-54FA07A513C1}" srcOrd="0" destOrd="0" presId="urn:microsoft.com/office/officeart/2008/layout/HorizontalMultiLevelHierarchy"/>
    <dgm:cxn modelId="{AEE66723-6713-44B8-B0FC-EBA8D3A73F94}" type="presOf" srcId="{C310A037-6A34-4787-8EC1-B2B09541204B}" destId="{EEDE2100-E8EE-460E-9C18-9507E3CB7867}" srcOrd="1" destOrd="0" presId="urn:microsoft.com/office/officeart/2008/layout/HorizontalMultiLevelHierarchy"/>
    <dgm:cxn modelId="{7A7ACDAC-CEB9-4AFB-8054-4ABF9DE8EB3E}" type="presOf" srcId="{ADC4029B-9CB3-4FA8-821C-C21394D05D39}" destId="{DDFD39CA-4173-47EE-A23E-2A1130024C3D}" srcOrd="0" destOrd="0" presId="urn:microsoft.com/office/officeart/2008/layout/HorizontalMultiLevelHierarchy"/>
    <dgm:cxn modelId="{7B71ABC1-B814-4FAB-B83A-C451AD1C15BB}" srcId="{DC22C430-482B-406C-A9C1-6B7E4C64A517}" destId="{7D5CADB8-39D2-4E3C-BAC9-ACA7010A94FB}" srcOrd="0" destOrd="0" parTransId="{0AFDA2D3-5AC0-4373-8123-F4C5F67505E0}" sibTransId="{485CB203-22B2-43DC-9639-B7E0084FCEEF}"/>
    <dgm:cxn modelId="{89F6FB15-4F5A-4A56-B1F0-681C97D07410}" type="presOf" srcId="{E60AB7DA-9E3D-4A76-8B0B-4FD2FE46CCF5}" destId="{5E6EB117-4F6E-430E-BC38-19A4047788CA}" srcOrd="0" destOrd="0" presId="urn:microsoft.com/office/officeart/2008/layout/HorizontalMultiLevelHierarchy"/>
    <dgm:cxn modelId="{39CFC142-CF68-4CDC-B2B8-A51A33D8109E}" srcId="{7D5CADB8-39D2-4E3C-BAC9-ACA7010A94FB}" destId="{25DCE43D-10B0-4F5D-B7AC-1B266FAAC1B4}" srcOrd="2" destOrd="0" parTransId="{C310A037-6A34-4787-8EC1-B2B09541204B}" sibTransId="{8D14957A-FD60-4DDF-847C-1F1ED6742862}"/>
    <dgm:cxn modelId="{B1D91E66-39CD-467A-87E2-C53A70DB2343}" type="presOf" srcId="{CCE7E06A-5751-41D3-96DF-B2C341584B4A}" destId="{9FA1A619-4987-4A92-9C5A-299C22CB63B2}" srcOrd="0" destOrd="0" presId="urn:microsoft.com/office/officeart/2008/layout/HorizontalMultiLevelHierarchy"/>
    <dgm:cxn modelId="{3578B0B4-8213-414A-9540-4B0A4F80CBC0}" type="presOf" srcId="{7D5CADB8-39D2-4E3C-BAC9-ACA7010A94FB}" destId="{833F46C1-DED5-4E3D-BFAE-8959671F0EE9}" srcOrd="0" destOrd="0" presId="urn:microsoft.com/office/officeart/2008/layout/HorizontalMultiLevelHierarchy"/>
    <dgm:cxn modelId="{7AFBC67C-5AC6-42F2-B49E-0E1E3970B27C}" srcId="{7D5CADB8-39D2-4E3C-BAC9-ACA7010A94FB}" destId="{F08833D4-1AEB-4F5E-AB82-895296639796}" srcOrd="1" destOrd="0" parTransId="{ADC4029B-9CB3-4FA8-821C-C21394D05D39}" sibTransId="{F762FDEE-FFB1-4B7E-8CBD-E99F1C61FF6C}"/>
    <dgm:cxn modelId="{84EB9602-4B58-4AC6-BB63-DA56915FB0F0}" type="presOf" srcId="{C310A037-6A34-4787-8EC1-B2B09541204B}" destId="{0E9B39E2-CD98-41FB-AEAC-BB1E22F6E355}" srcOrd="0" destOrd="0" presId="urn:microsoft.com/office/officeart/2008/layout/HorizontalMultiLevelHierarchy"/>
    <dgm:cxn modelId="{28F9EC48-5A85-4D70-B968-ED7E7B5FFD80}" srcId="{7D5CADB8-39D2-4E3C-BAC9-ACA7010A94FB}" destId="{816E5A9F-A64D-4AFE-B22C-EE103F01D88F}" srcOrd="0" destOrd="0" parTransId="{E60AB7DA-9E3D-4A76-8B0B-4FD2FE46CCF5}" sibTransId="{32F0B3C5-8D4C-49CD-9CAD-3E2499D14F50}"/>
    <dgm:cxn modelId="{08AB9124-D6F5-4AF9-B451-6F9A90149A09}" type="presOf" srcId="{258AC575-ECF7-4753-949E-7CDE85B20E72}" destId="{74CBC2D5-48BB-4706-B973-A2C7CCF07AC7}" srcOrd="0" destOrd="0" presId="urn:microsoft.com/office/officeart/2008/layout/HorizontalMultiLevelHierarchy"/>
    <dgm:cxn modelId="{3B62F1F0-84DF-4856-9B08-93518C163EA5}" type="presOf" srcId="{CCE7E06A-5751-41D3-96DF-B2C341584B4A}" destId="{28BEC6D2-B87D-4840-AA16-226CF45AA66C}" srcOrd="1" destOrd="0" presId="urn:microsoft.com/office/officeart/2008/layout/HorizontalMultiLevelHierarchy"/>
    <dgm:cxn modelId="{CFEB33EE-4659-4FE1-8D47-98155C76E084}" type="presOf" srcId="{DC22C430-482B-406C-A9C1-6B7E4C64A517}" destId="{01CD3099-D7B4-46C5-9C3A-519DBC233EE7}" srcOrd="0" destOrd="0" presId="urn:microsoft.com/office/officeart/2008/layout/HorizontalMultiLevelHierarchy"/>
    <dgm:cxn modelId="{4E0DB0AF-F1A3-4A97-B901-9F2FF2DED011}" type="presOf" srcId="{816E5A9F-A64D-4AFE-B22C-EE103F01D88F}" destId="{38618C67-074B-4C45-9A5A-D2768642990C}" srcOrd="0" destOrd="0" presId="urn:microsoft.com/office/officeart/2008/layout/HorizontalMultiLevelHierarchy"/>
    <dgm:cxn modelId="{89B25BFE-3463-4F70-B855-2550E53548BA}" srcId="{7D5CADB8-39D2-4E3C-BAC9-ACA7010A94FB}" destId="{258AC575-ECF7-4753-949E-7CDE85B20E72}" srcOrd="3" destOrd="0" parTransId="{CCE7E06A-5751-41D3-96DF-B2C341584B4A}" sibTransId="{B4CE8CEB-5F12-4B03-BDFC-3B6D4C86751A}"/>
    <dgm:cxn modelId="{F54F6FE0-090F-4F1F-A473-A76CEC7A451A}" type="presOf" srcId="{E60AB7DA-9E3D-4A76-8B0B-4FD2FE46CCF5}" destId="{AE387B43-2BA2-4005-8F85-B7294E133B93}" srcOrd="1" destOrd="0" presId="urn:microsoft.com/office/officeart/2008/layout/HorizontalMultiLevelHierarchy"/>
    <dgm:cxn modelId="{36FDF142-0DB9-4A6F-B635-AEE9C93F5DA0}" type="presOf" srcId="{ADC4029B-9CB3-4FA8-821C-C21394D05D39}" destId="{79DD62D9-4B3C-4FE8-AE4C-2D24D43FF234}" srcOrd="1" destOrd="0" presId="urn:microsoft.com/office/officeart/2008/layout/HorizontalMultiLevelHierarchy"/>
    <dgm:cxn modelId="{37C9C167-A31F-4CED-A746-4D736371A159}" type="presOf" srcId="{25DCE43D-10B0-4F5D-B7AC-1B266FAAC1B4}" destId="{B744D8E0-58E1-443F-9F12-3E8551C0C380}" srcOrd="0" destOrd="0" presId="urn:microsoft.com/office/officeart/2008/layout/HorizontalMultiLevelHierarchy"/>
    <dgm:cxn modelId="{2C58BD6E-93CE-4EC2-8DFA-B9CA72D1F62A}" type="presParOf" srcId="{01CD3099-D7B4-46C5-9C3A-519DBC233EE7}" destId="{4A2334A5-4EEF-4C26-90F5-1FF8D6011E8B}" srcOrd="0" destOrd="0" presId="urn:microsoft.com/office/officeart/2008/layout/HorizontalMultiLevelHierarchy"/>
    <dgm:cxn modelId="{F799677E-5000-486F-9BC1-9F0B94AB26ED}" type="presParOf" srcId="{4A2334A5-4EEF-4C26-90F5-1FF8D6011E8B}" destId="{833F46C1-DED5-4E3D-BFAE-8959671F0EE9}" srcOrd="0" destOrd="0" presId="urn:microsoft.com/office/officeart/2008/layout/HorizontalMultiLevelHierarchy"/>
    <dgm:cxn modelId="{07C2ECDC-6409-4DA1-A16A-EF6CA76B943E}" type="presParOf" srcId="{4A2334A5-4EEF-4C26-90F5-1FF8D6011E8B}" destId="{CB949D1F-0F1E-4E69-9ACD-C5998B49DD4B}" srcOrd="1" destOrd="0" presId="urn:microsoft.com/office/officeart/2008/layout/HorizontalMultiLevelHierarchy"/>
    <dgm:cxn modelId="{81D77A47-F0B5-44B6-AD3C-B02C23E91451}" type="presParOf" srcId="{CB949D1F-0F1E-4E69-9ACD-C5998B49DD4B}" destId="{5E6EB117-4F6E-430E-BC38-19A4047788CA}" srcOrd="0" destOrd="0" presId="urn:microsoft.com/office/officeart/2008/layout/HorizontalMultiLevelHierarchy"/>
    <dgm:cxn modelId="{FD2BF281-B6F0-4BDF-8D2E-E3B5F60DB79D}" type="presParOf" srcId="{5E6EB117-4F6E-430E-BC38-19A4047788CA}" destId="{AE387B43-2BA2-4005-8F85-B7294E133B93}" srcOrd="0" destOrd="0" presId="urn:microsoft.com/office/officeart/2008/layout/HorizontalMultiLevelHierarchy"/>
    <dgm:cxn modelId="{B3EC14C5-8939-413A-AA51-B3AF01B53060}" type="presParOf" srcId="{CB949D1F-0F1E-4E69-9ACD-C5998B49DD4B}" destId="{C0E5173B-7D59-499F-B597-B8AADC2014C3}" srcOrd="1" destOrd="0" presId="urn:microsoft.com/office/officeart/2008/layout/HorizontalMultiLevelHierarchy"/>
    <dgm:cxn modelId="{595FD796-7397-40BF-B8AC-36ED94712805}" type="presParOf" srcId="{C0E5173B-7D59-499F-B597-B8AADC2014C3}" destId="{38618C67-074B-4C45-9A5A-D2768642990C}" srcOrd="0" destOrd="0" presId="urn:microsoft.com/office/officeart/2008/layout/HorizontalMultiLevelHierarchy"/>
    <dgm:cxn modelId="{81E4BA7C-1812-4606-8F54-97E21BEB72AF}" type="presParOf" srcId="{C0E5173B-7D59-499F-B597-B8AADC2014C3}" destId="{EF056594-D55B-4CED-AB3F-0AF3D18301C0}" srcOrd="1" destOrd="0" presId="urn:microsoft.com/office/officeart/2008/layout/HorizontalMultiLevelHierarchy"/>
    <dgm:cxn modelId="{F1CFCB00-FCBA-4EEC-8C84-380FFF7FE5D1}" type="presParOf" srcId="{CB949D1F-0F1E-4E69-9ACD-C5998B49DD4B}" destId="{DDFD39CA-4173-47EE-A23E-2A1130024C3D}" srcOrd="2" destOrd="0" presId="urn:microsoft.com/office/officeart/2008/layout/HorizontalMultiLevelHierarchy"/>
    <dgm:cxn modelId="{FF1519B9-86DC-45BF-8152-651653D168F0}" type="presParOf" srcId="{DDFD39CA-4173-47EE-A23E-2A1130024C3D}" destId="{79DD62D9-4B3C-4FE8-AE4C-2D24D43FF234}" srcOrd="0" destOrd="0" presId="urn:microsoft.com/office/officeart/2008/layout/HorizontalMultiLevelHierarchy"/>
    <dgm:cxn modelId="{76A09D03-4AB5-458B-8AC9-EBF187430CEA}" type="presParOf" srcId="{CB949D1F-0F1E-4E69-9ACD-C5998B49DD4B}" destId="{703E0883-782F-4CB7-894A-5D77FF4AAA09}" srcOrd="3" destOrd="0" presId="urn:microsoft.com/office/officeart/2008/layout/HorizontalMultiLevelHierarchy"/>
    <dgm:cxn modelId="{6B723F59-8B03-4BEC-B609-D246FB07444E}" type="presParOf" srcId="{703E0883-782F-4CB7-894A-5D77FF4AAA09}" destId="{CA69E19C-DCB0-4770-A16B-54FA07A513C1}" srcOrd="0" destOrd="0" presId="urn:microsoft.com/office/officeart/2008/layout/HorizontalMultiLevelHierarchy"/>
    <dgm:cxn modelId="{98AFD7B7-3517-4F7C-B1BE-60E5BBBCDF39}" type="presParOf" srcId="{703E0883-782F-4CB7-894A-5D77FF4AAA09}" destId="{E668BC01-747A-4CF5-B655-C5E40429C3E6}" srcOrd="1" destOrd="0" presId="urn:microsoft.com/office/officeart/2008/layout/HorizontalMultiLevelHierarchy"/>
    <dgm:cxn modelId="{9AD3C43C-0EB4-4619-B106-F1D046470839}" type="presParOf" srcId="{CB949D1F-0F1E-4E69-9ACD-C5998B49DD4B}" destId="{0E9B39E2-CD98-41FB-AEAC-BB1E22F6E355}" srcOrd="4" destOrd="0" presId="urn:microsoft.com/office/officeart/2008/layout/HorizontalMultiLevelHierarchy"/>
    <dgm:cxn modelId="{BA8D53F6-27AF-48DA-BC0B-088360209DF3}" type="presParOf" srcId="{0E9B39E2-CD98-41FB-AEAC-BB1E22F6E355}" destId="{EEDE2100-E8EE-460E-9C18-9507E3CB7867}" srcOrd="0" destOrd="0" presId="urn:microsoft.com/office/officeart/2008/layout/HorizontalMultiLevelHierarchy"/>
    <dgm:cxn modelId="{7C623F5F-BF38-40A4-869F-0E7AE31B22B1}" type="presParOf" srcId="{CB949D1F-0F1E-4E69-9ACD-C5998B49DD4B}" destId="{18C05DC9-A4D2-4C55-8F0D-F3C8AD304B9A}" srcOrd="5" destOrd="0" presId="urn:microsoft.com/office/officeart/2008/layout/HorizontalMultiLevelHierarchy"/>
    <dgm:cxn modelId="{8E234F40-5571-4FB9-9345-7377D5EB2512}" type="presParOf" srcId="{18C05DC9-A4D2-4C55-8F0D-F3C8AD304B9A}" destId="{B744D8E0-58E1-443F-9F12-3E8551C0C380}" srcOrd="0" destOrd="0" presId="urn:microsoft.com/office/officeart/2008/layout/HorizontalMultiLevelHierarchy"/>
    <dgm:cxn modelId="{B30C7867-2FDC-45B7-96A6-3C07FF303BD4}" type="presParOf" srcId="{18C05DC9-A4D2-4C55-8F0D-F3C8AD304B9A}" destId="{7400477C-DD54-4BD6-995E-FF529159617D}" srcOrd="1" destOrd="0" presId="urn:microsoft.com/office/officeart/2008/layout/HorizontalMultiLevelHierarchy"/>
    <dgm:cxn modelId="{660A6B02-7A50-4B32-B810-36C795084B77}" type="presParOf" srcId="{CB949D1F-0F1E-4E69-9ACD-C5998B49DD4B}" destId="{9FA1A619-4987-4A92-9C5A-299C22CB63B2}" srcOrd="6" destOrd="0" presId="urn:microsoft.com/office/officeart/2008/layout/HorizontalMultiLevelHierarchy"/>
    <dgm:cxn modelId="{88A2C3DC-D2C2-4329-8152-A3C0FC53C6FA}" type="presParOf" srcId="{9FA1A619-4987-4A92-9C5A-299C22CB63B2}" destId="{28BEC6D2-B87D-4840-AA16-226CF45AA66C}" srcOrd="0" destOrd="0" presId="urn:microsoft.com/office/officeart/2008/layout/HorizontalMultiLevelHierarchy"/>
    <dgm:cxn modelId="{DF9ABEBC-3948-47E6-A6EE-DE732F30BCD3}" type="presParOf" srcId="{CB949D1F-0F1E-4E69-9ACD-C5998B49DD4B}" destId="{9C213724-1B35-48F9-8D87-BB8229E99B38}" srcOrd="7" destOrd="0" presId="urn:microsoft.com/office/officeart/2008/layout/HorizontalMultiLevelHierarchy"/>
    <dgm:cxn modelId="{9812DAFD-8B81-4C71-9C25-6A6859B38C26}" type="presParOf" srcId="{9C213724-1B35-48F9-8D87-BB8229E99B38}" destId="{74CBC2D5-48BB-4706-B973-A2C7CCF07AC7}" srcOrd="0" destOrd="0" presId="urn:microsoft.com/office/officeart/2008/layout/HorizontalMultiLevelHierarchy"/>
    <dgm:cxn modelId="{D6D69E20-2CD7-4FB2-8B92-E502623DE8B6}" type="presParOf" srcId="{9C213724-1B35-48F9-8D87-BB8229E99B38}" destId="{A437D38C-D6F9-41DA-A45C-DE6B5266FAF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C22C430-482B-406C-A9C1-6B7E4C64A51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816E5A9F-A64D-4AFE-B22C-EE103F01D88F}">
      <dgm:prSet phldrT="[Text]" custT="1"/>
      <dgm:spPr>
        <a:xfrm>
          <a:off x="2507132" y="139303"/>
          <a:ext cx="1780794" cy="542925"/>
        </a:xfrm>
        <a:solidFill>
          <a:srgbClr val="8F8FFF"/>
        </a:solidFill>
        <a:ln w="25400" cap="flat" cmpd="sng" algn="ctr">
          <a:solidFill>
            <a:srgbClr val="8F8FFF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rPr>
            <a:t>Information Processing Circuits</a:t>
          </a:r>
        </a:p>
      </dgm:t>
    </dgm:pt>
    <dgm:pt modelId="{E60AB7DA-9E3D-4A76-8B0B-4FD2FE46CCF5}" type="parTrans" cxnId="{28F9EC48-5A85-4D70-B968-ED7E7B5FFD80}">
      <dgm:prSet custT="1"/>
      <dgm:spPr>
        <a:xfrm>
          <a:off x="2150973" y="410765"/>
          <a:ext cx="356158" cy="1017984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32F0B3C5-8D4C-49CD-9CAD-3E2499D14F50}" type="sibTrans" cxnId="{28F9EC48-5A85-4D70-B968-ED7E7B5FFD80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F08833D4-1AEB-4F5E-AB82-895296639796}">
      <dgm:prSet phldrT="[Text]" custT="1"/>
      <dgm:spPr>
        <a:xfrm>
          <a:off x="2507132" y="817959"/>
          <a:ext cx="1780794" cy="542925"/>
        </a:xfrm>
        <a:solidFill>
          <a:srgbClr val="FFB685"/>
        </a:solidFill>
        <a:ln w="25400" cap="flat" cmpd="sng" algn="ctr">
          <a:solidFill>
            <a:srgbClr val="FFB685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ADC4029B-9CB3-4FA8-821C-C21394D05D39}" type="parTrans" cxnId="{7AFBC67C-5AC6-42F2-B49E-0E1E3970B27C}">
      <dgm:prSet custT="1"/>
      <dgm:spPr>
        <a:xfrm>
          <a:off x="2150973" y="1089421"/>
          <a:ext cx="356158" cy="339328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F762FDEE-FFB1-4B7E-8CBD-E99F1C61FF6C}" type="sibTrans" cxnId="{7AFBC67C-5AC6-42F2-B49E-0E1E3970B27C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25DCE43D-10B0-4F5D-B7AC-1B266FAAC1B4}">
      <dgm:prSet phldrT="[Text]" custT="1"/>
      <dgm:spPr>
        <a:xfrm>
          <a:off x="2507132" y="1496615"/>
          <a:ext cx="1780794" cy="542925"/>
        </a:xfrm>
        <a:solidFill>
          <a:srgbClr val="F1FAB8"/>
        </a:solidFill>
        <a:ln w="25400" cap="flat" cmpd="sng" algn="ctr">
          <a:solidFill>
            <a:srgbClr val="F1FAB8"/>
          </a:solidFill>
          <a:prstDash val="solid"/>
        </a:ln>
        <a:effectLst/>
      </dgm:spPr>
      <dgm:t>
        <a:bodyPr/>
        <a:lstStyle/>
        <a:p>
          <a:pPr algn="ctr"/>
          <a:r>
            <a:rPr lang="en-CA" sz="1600" b="1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gm:t>
    </dgm:pt>
    <dgm:pt modelId="{C310A037-6A34-4787-8EC1-B2B09541204B}" type="parTrans" cxnId="{39CFC142-CF68-4CDC-B2B8-A51A33D8109E}">
      <dgm:prSet custT="1"/>
      <dgm:spPr>
        <a:xfrm>
          <a:off x="2150973" y="1428750"/>
          <a:ext cx="356158" cy="339328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8D14957A-FD60-4DDF-847C-1F1ED6742862}" type="sibTrans" cxnId="{39CFC142-CF68-4CDC-B2B8-A51A33D8109E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258AC575-ECF7-4753-949E-7CDE85B20E72}">
      <dgm:prSet phldrT="[Text]" custT="1"/>
      <dgm:spPr>
        <a:xfrm>
          <a:off x="2507132" y="2175271"/>
          <a:ext cx="1780794" cy="542925"/>
        </a:xfrm>
        <a:solidFill>
          <a:srgbClr val="81FF81"/>
        </a:solidFill>
        <a:ln w="25400" cap="flat" cmpd="sng" algn="ctr">
          <a:solidFill>
            <a:srgbClr val="81FF81"/>
          </a:solidFill>
          <a:prstDash val="solid"/>
        </a:ln>
        <a:effectLst/>
      </dgm:spPr>
      <dgm:t>
        <a:bodyPr/>
        <a:lstStyle/>
        <a:p>
          <a:pPr algn="ctr"/>
          <a:r>
            <a:rPr lang="en-CA" sz="1400" b="1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Self-Monitoring &amp; Regulatory Circuits</a:t>
          </a:r>
        </a:p>
      </dgm:t>
    </dgm:pt>
    <dgm:pt modelId="{CCE7E06A-5751-41D3-96DF-B2C341584B4A}" type="parTrans" cxnId="{89B25BFE-3463-4F70-B855-2550E53548BA}">
      <dgm:prSet custT="1"/>
      <dgm:spPr>
        <a:xfrm>
          <a:off x="2150973" y="1428750"/>
          <a:ext cx="356158" cy="1017984"/>
        </a:xfr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B4CE8CEB-5F12-4B03-BDFC-3B6D4C86751A}" type="sibTrans" cxnId="{89B25BFE-3463-4F70-B855-2550E53548BA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7D5CADB8-39D2-4E3C-BAC9-ACA7010A94FB}">
      <dgm:prSet phldrT="[Text]" custT="1"/>
      <dgm:spPr>
        <a:xfrm rot="16200000">
          <a:off x="450761" y="1157287"/>
          <a:ext cx="2857500" cy="542925"/>
        </a:xfrm>
        <a:noFill/>
        <a:ln w="25400" cap="flat" cmpd="sng" algn="ctr">
          <a:noFill/>
          <a:prstDash val="solid"/>
        </a:ln>
        <a:effectLst/>
      </dgm:spPr>
      <dgm:t>
        <a:bodyPr/>
        <a:lstStyle/>
        <a:p>
          <a:pPr algn="ctr"/>
          <a:endParaRPr lang="en-CA" sz="1600" b="1">
            <a:solidFill>
              <a:schemeClr val="tx1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5CB203-22B2-43DC-9639-B7E0084FCEEF}" type="sibTrans" cxnId="{7B71ABC1-B814-4FAB-B83A-C451AD1C15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0AFDA2D3-5AC0-4373-8123-F4C5F67505E0}" type="parTrans" cxnId="{7B71ABC1-B814-4FAB-B83A-C451AD1C15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01CD3099-D7B4-46C5-9C3A-519DBC233EE7}" type="pres">
      <dgm:prSet presAssocID="{DC22C430-482B-406C-A9C1-6B7E4C64A51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4A2334A5-4EEF-4C26-90F5-1FF8D6011E8B}" type="pres">
      <dgm:prSet presAssocID="{7D5CADB8-39D2-4E3C-BAC9-ACA7010A94FB}" presName="root1" presStyleCnt="0"/>
      <dgm:spPr/>
    </dgm:pt>
    <dgm:pt modelId="{833F46C1-DED5-4E3D-BFAE-8959671F0EE9}" type="pres">
      <dgm:prSet presAssocID="{7D5CADB8-39D2-4E3C-BAC9-ACA7010A94FB}" presName="LevelOneTextNode" presStyleLbl="node0" presStyleIdx="0" presStyleCnt="1" custScaleX="1698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CB949D1F-0F1E-4E69-9ACD-C5998B49DD4B}" type="pres">
      <dgm:prSet presAssocID="{7D5CADB8-39D2-4E3C-BAC9-ACA7010A94FB}" presName="level2hierChild" presStyleCnt="0"/>
      <dgm:spPr/>
    </dgm:pt>
    <dgm:pt modelId="{5E6EB117-4F6E-430E-BC38-19A4047788CA}" type="pres">
      <dgm:prSet presAssocID="{E60AB7DA-9E3D-4A76-8B0B-4FD2FE46CCF5}" presName="conn2-1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1017984"/>
              </a:moveTo>
              <a:lnTo>
                <a:pt x="178079" y="1017984"/>
              </a:lnTo>
              <a:lnTo>
                <a:pt x="178079" y="0"/>
              </a:lnTo>
              <a:lnTo>
                <a:pt x="356158" y="0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AE387B43-2BA2-4005-8F85-B7294E133B93}" type="pres">
      <dgm:prSet presAssocID="{E60AB7DA-9E3D-4A76-8B0B-4FD2FE46CCF5}" presName="connTx" presStyleLbl="parChTrans1D2" presStyleIdx="0" presStyleCnt="4"/>
      <dgm:spPr/>
      <dgm:t>
        <a:bodyPr/>
        <a:lstStyle/>
        <a:p>
          <a:endParaRPr lang="en-CA"/>
        </a:p>
      </dgm:t>
    </dgm:pt>
    <dgm:pt modelId="{C0E5173B-7D59-499F-B597-B8AADC2014C3}" type="pres">
      <dgm:prSet presAssocID="{816E5A9F-A64D-4AFE-B22C-EE103F01D88F}" presName="root2" presStyleCnt="0"/>
      <dgm:spPr/>
    </dgm:pt>
    <dgm:pt modelId="{38618C67-074B-4C45-9A5A-D2768642990C}" type="pres">
      <dgm:prSet presAssocID="{816E5A9F-A64D-4AFE-B22C-EE103F01D88F}" presName="LevelTwoTextNode" presStyleLbl="node2" presStyleIdx="0" presStyleCnt="4" custScaleY="13900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EF056594-D55B-4CED-AB3F-0AF3D18301C0}" type="pres">
      <dgm:prSet presAssocID="{816E5A9F-A64D-4AFE-B22C-EE103F01D88F}" presName="level3hierChild" presStyleCnt="0"/>
      <dgm:spPr/>
    </dgm:pt>
    <dgm:pt modelId="{DDFD39CA-4173-47EE-A23E-2A1130024C3D}" type="pres">
      <dgm:prSet presAssocID="{ADC4029B-9CB3-4FA8-821C-C21394D05D39}" presName="conn2-1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339328"/>
              </a:moveTo>
              <a:lnTo>
                <a:pt x="178079" y="339328"/>
              </a:lnTo>
              <a:lnTo>
                <a:pt x="178079" y="0"/>
              </a:lnTo>
              <a:lnTo>
                <a:pt x="356158" y="0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79DD62D9-4B3C-4FE8-AE4C-2D24D43FF234}" type="pres">
      <dgm:prSet presAssocID="{ADC4029B-9CB3-4FA8-821C-C21394D05D39}" presName="connTx" presStyleLbl="parChTrans1D2" presStyleIdx="1" presStyleCnt="4"/>
      <dgm:spPr/>
      <dgm:t>
        <a:bodyPr/>
        <a:lstStyle/>
        <a:p>
          <a:endParaRPr lang="en-CA"/>
        </a:p>
      </dgm:t>
    </dgm:pt>
    <dgm:pt modelId="{703E0883-782F-4CB7-894A-5D77FF4AAA09}" type="pres">
      <dgm:prSet presAssocID="{F08833D4-1AEB-4F5E-AB82-895296639796}" presName="root2" presStyleCnt="0"/>
      <dgm:spPr/>
    </dgm:pt>
    <dgm:pt modelId="{CA69E19C-DCB0-4770-A16B-54FA07A513C1}" type="pres">
      <dgm:prSet presAssocID="{F08833D4-1AEB-4F5E-AB82-895296639796}" presName="LevelTwoTextNode" presStyleLbl="node2" presStyleIdx="1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E668BC01-747A-4CF5-B655-C5E40429C3E6}" type="pres">
      <dgm:prSet presAssocID="{F08833D4-1AEB-4F5E-AB82-895296639796}" presName="level3hierChild" presStyleCnt="0"/>
      <dgm:spPr/>
    </dgm:pt>
    <dgm:pt modelId="{0E9B39E2-CD98-41FB-AEAC-BB1E22F6E355}" type="pres">
      <dgm:prSet presAssocID="{C310A037-6A34-4787-8EC1-B2B09541204B}" presName="conn2-1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339328"/>
              </a:lnTo>
              <a:lnTo>
                <a:pt x="356158" y="339328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EEDE2100-E8EE-460E-9C18-9507E3CB7867}" type="pres">
      <dgm:prSet presAssocID="{C310A037-6A34-4787-8EC1-B2B09541204B}" presName="connTx" presStyleLbl="parChTrans1D2" presStyleIdx="2" presStyleCnt="4"/>
      <dgm:spPr/>
      <dgm:t>
        <a:bodyPr/>
        <a:lstStyle/>
        <a:p>
          <a:endParaRPr lang="en-CA"/>
        </a:p>
      </dgm:t>
    </dgm:pt>
    <dgm:pt modelId="{18C05DC9-A4D2-4C55-8F0D-F3C8AD304B9A}" type="pres">
      <dgm:prSet presAssocID="{25DCE43D-10B0-4F5D-B7AC-1B266FAAC1B4}" presName="root2" presStyleCnt="0"/>
      <dgm:spPr/>
    </dgm:pt>
    <dgm:pt modelId="{B744D8E0-58E1-443F-9F12-3E8551C0C380}" type="pres">
      <dgm:prSet presAssocID="{25DCE43D-10B0-4F5D-B7AC-1B266FAAC1B4}" presName="LevelTwoTextNode" presStyleLbl="node2" presStyleIdx="2" presStyleCnt="4" custScaleY="1613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7400477C-DD54-4BD6-995E-FF529159617D}" type="pres">
      <dgm:prSet presAssocID="{25DCE43D-10B0-4F5D-B7AC-1B266FAAC1B4}" presName="level3hierChild" presStyleCnt="0"/>
      <dgm:spPr/>
    </dgm:pt>
    <dgm:pt modelId="{9FA1A619-4987-4A92-9C5A-299C22CB63B2}" type="pres">
      <dgm:prSet presAssocID="{CCE7E06A-5751-41D3-96DF-B2C341584B4A}" presName="conn2-1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1017984"/>
              </a:lnTo>
              <a:lnTo>
                <a:pt x="356158" y="1017984"/>
              </a:lnTo>
            </a:path>
          </a:pathLst>
        </a:custGeom>
      </dgm:spPr>
      <dgm:t>
        <a:bodyPr/>
        <a:lstStyle/>
        <a:p>
          <a:endParaRPr lang="en-CA"/>
        </a:p>
      </dgm:t>
    </dgm:pt>
    <dgm:pt modelId="{28BEC6D2-B87D-4840-AA16-226CF45AA66C}" type="pres">
      <dgm:prSet presAssocID="{CCE7E06A-5751-41D3-96DF-B2C341584B4A}" presName="connTx" presStyleLbl="parChTrans1D2" presStyleIdx="3" presStyleCnt="4"/>
      <dgm:spPr/>
      <dgm:t>
        <a:bodyPr/>
        <a:lstStyle/>
        <a:p>
          <a:endParaRPr lang="en-CA"/>
        </a:p>
      </dgm:t>
    </dgm:pt>
    <dgm:pt modelId="{9C213724-1B35-48F9-8D87-BB8229E99B38}" type="pres">
      <dgm:prSet presAssocID="{258AC575-ECF7-4753-949E-7CDE85B20E72}" presName="root2" presStyleCnt="0"/>
      <dgm:spPr/>
    </dgm:pt>
    <dgm:pt modelId="{74CBC2D5-48BB-4706-B973-A2C7CCF07AC7}" type="pres">
      <dgm:prSet presAssocID="{258AC575-ECF7-4753-949E-7CDE85B20E72}" presName="LevelTwoTextNode" presStyleLbl="node2" presStyleIdx="3" presStyleCnt="4" custScaleY="149525" custLinFactNeighborY="-775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A437D38C-D6F9-41DA-A45C-DE6B5266FAFE}" type="pres">
      <dgm:prSet presAssocID="{258AC575-ECF7-4753-949E-7CDE85B20E72}" presName="level3hierChild" presStyleCnt="0"/>
      <dgm:spPr/>
    </dgm:pt>
  </dgm:ptLst>
  <dgm:cxnLst>
    <dgm:cxn modelId="{0E5036A1-377F-480E-89DA-1A34A03A83A5}" type="presOf" srcId="{816E5A9F-A64D-4AFE-B22C-EE103F01D88F}" destId="{38618C67-074B-4C45-9A5A-D2768642990C}" srcOrd="0" destOrd="0" presId="urn:microsoft.com/office/officeart/2008/layout/HorizontalMultiLevelHierarchy"/>
    <dgm:cxn modelId="{7B71ABC1-B814-4FAB-B83A-C451AD1C15BB}" srcId="{DC22C430-482B-406C-A9C1-6B7E4C64A517}" destId="{7D5CADB8-39D2-4E3C-BAC9-ACA7010A94FB}" srcOrd="0" destOrd="0" parTransId="{0AFDA2D3-5AC0-4373-8123-F4C5F67505E0}" sibTransId="{485CB203-22B2-43DC-9639-B7E0084FCEEF}"/>
    <dgm:cxn modelId="{31DDECCA-FC79-459A-8EB8-BDE90E251114}" type="presOf" srcId="{CCE7E06A-5751-41D3-96DF-B2C341584B4A}" destId="{28BEC6D2-B87D-4840-AA16-226CF45AA66C}" srcOrd="1" destOrd="0" presId="urn:microsoft.com/office/officeart/2008/layout/HorizontalMultiLevelHierarchy"/>
    <dgm:cxn modelId="{39CFC142-CF68-4CDC-B2B8-A51A33D8109E}" srcId="{7D5CADB8-39D2-4E3C-BAC9-ACA7010A94FB}" destId="{25DCE43D-10B0-4F5D-B7AC-1B266FAAC1B4}" srcOrd="2" destOrd="0" parTransId="{C310A037-6A34-4787-8EC1-B2B09541204B}" sibTransId="{8D14957A-FD60-4DDF-847C-1F1ED6742862}"/>
    <dgm:cxn modelId="{AB49008D-85E6-4DDA-8089-7BE1CF220E17}" type="presOf" srcId="{C310A037-6A34-4787-8EC1-B2B09541204B}" destId="{0E9B39E2-CD98-41FB-AEAC-BB1E22F6E355}" srcOrd="0" destOrd="0" presId="urn:microsoft.com/office/officeart/2008/layout/HorizontalMultiLevelHierarchy"/>
    <dgm:cxn modelId="{7AFBC67C-5AC6-42F2-B49E-0E1E3970B27C}" srcId="{7D5CADB8-39D2-4E3C-BAC9-ACA7010A94FB}" destId="{F08833D4-1AEB-4F5E-AB82-895296639796}" srcOrd="1" destOrd="0" parTransId="{ADC4029B-9CB3-4FA8-821C-C21394D05D39}" sibTransId="{F762FDEE-FFB1-4B7E-8CBD-E99F1C61FF6C}"/>
    <dgm:cxn modelId="{F164D145-1EC4-4ABE-8244-C49D174DB329}" type="presOf" srcId="{C310A037-6A34-4787-8EC1-B2B09541204B}" destId="{EEDE2100-E8EE-460E-9C18-9507E3CB7867}" srcOrd="1" destOrd="0" presId="urn:microsoft.com/office/officeart/2008/layout/HorizontalMultiLevelHierarchy"/>
    <dgm:cxn modelId="{28F9EC48-5A85-4D70-B968-ED7E7B5FFD80}" srcId="{7D5CADB8-39D2-4E3C-BAC9-ACA7010A94FB}" destId="{816E5A9F-A64D-4AFE-B22C-EE103F01D88F}" srcOrd="0" destOrd="0" parTransId="{E60AB7DA-9E3D-4A76-8B0B-4FD2FE46CCF5}" sibTransId="{32F0B3C5-8D4C-49CD-9CAD-3E2499D14F50}"/>
    <dgm:cxn modelId="{852B5154-ACC7-4234-A2AA-0112E071A03B}" type="presOf" srcId="{ADC4029B-9CB3-4FA8-821C-C21394D05D39}" destId="{79DD62D9-4B3C-4FE8-AE4C-2D24D43FF234}" srcOrd="1" destOrd="0" presId="urn:microsoft.com/office/officeart/2008/layout/HorizontalMultiLevelHierarchy"/>
    <dgm:cxn modelId="{526EA45E-A616-4B05-8AD3-322E7FF8566D}" type="presOf" srcId="{DC22C430-482B-406C-A9C1-6B7E4C64A517}" destId="{01CD3099-D7B4-46C5-9C3A-519DBC233EE7}" srcOrd="0" destOrd="0" presId="urn:microsoft.com/office/officeart/2008/layout/HorizontalMultiLevelHierarchy"/>
    <dgm:cxn modelId="{5D61AA20-8A79-43B4-9181-FD49D3DEC5BD}" type="presOf" srcId="{7D5CADB8-39D2-4E3C-BAC9-ACA7010A94FB}" destId="{833F46C1-DED5-4E3D-BFAE-8959671F0EE9}" srcOrd="0" destOrd="0" presId="urn:microsoft.com/office/officeart/2008/layout/HorizontalMultiLevelHierarchy"/>
    <dgm:cxn modelId="{2AC320A6-660D-4BB0-B852-3CA062F813DF}" type="presOf" srcId="{E60AB7DA-9E3D-4A76-8B0B-4FD2FE46CCF5}" destId="{AE387B43-2BA2-4005-8F85-B7294E133B93}" srcOrd="1" destOrd="0" presId="urn:microsoft.com/office/officeart/2008/layout/HorizontalMultiLevelHierarchy"/>
    <dgm:cxn modelId="{CE432746-DA01-4013-AB16-194F3323EA70}" type="presOf" srcId="{CCE7E06A-5751-41D3-96DF-B2C341584B4A}" destId="{9FA1A619-4987-4A92-9C5A-299C22CB63B2}" srcOrd="0" destOrd="0" presId="urn:microsoft.com/office/officeart/2008/layout/HorizontalMultiLevelHierarchy"/>
    <dgm:cxn modelId="{89B25BFE-3463-4F70-B855-2550E53548BA}" srcId="{7D5CADB8-39D2-4E3C-BAC9-ACA7010A94FB}" destId="{258AC575-ECF7-4753-949E-7CDE85B20E72}" srcOrd="3" destOrd="0" parTransId="{CCE7E06A-5751-41D3-96DF-B2C341584B4A}" sibTransId="{B4CE8CEB-5F12-4B03-BDFC-3B6D4C86751A}"/>
    <dgm:cxn modelId="{D1748501-5A9F-47CE-A6C7-A413FE29A1F1}" type="presOf" srcId="{F08833D4-1AEB-4F5E-AB82-895296639796}" destId="{CA69E19C-DCB0-4770-A16B-54FA07A513C1}" srcOrd="0" destOrd="0" presId="urn:microsoft.com/office/officeart/2008/layout/HorizontalMultiLevelHierarchy"/>
    <dgm:cxn modelId="{C1FDA421-BEDD-4C99-AF3E-2732AC628BB2}" type="presOf" srcId="{25DCE43D-10B0-4F5D-B7AC-1B266FAAC1B4}" destId="{B744D8E0-58E1-443F-9F12-3E8551C0C380}" srcOrd="0" destOrd="0" presId="urn:microsoft.com/office/officeart/2008/layout/HorizontalMultiLevelHierarchy"/>
    <dgm:cxn modelId="{C036E734-0B9A-4DF2-A262-D8D5976201C8}" type="presOf" srcId="{258AC575-ECF7-4753-949E-7CDE85B20E72}" destId="{74CBC2D5-48BB-4706-B973-A2C7CCF07AC7}" srcOrd="0" destOrd="0" presId="urn:microsoft.com/office/officeart/2008/layout/HorizontalMultiLevelHierarchy"/>
    <dgm:cxn modelId="{5A0C451F-5506-4777-AF8E-AE946AA80CDF}" type="presOf" srcId="{E60AB7DA-9E3D-4A76-8B0B-4FD2FE46CCF5}" destId="{5E6EB117-4F6E-430E-BC38-19A4047788CA}" srcOrd="0" destOrd="0" presId="urn:microsoft.com/office/officeart/2008/layout/HorizontalMultiLevelHierarchy"/>
    <dgm:cxn modelId="{1913DFDE-DD41-44F4-8058-9D18682D208E}" type="presOf" srcId="{ADC4029B-9CB3-4FA8-821C-C21394D05D39}" destId="{DDFD39CA-4173-47EE-A23E-2A1130024C3D}" srcOrd="0" destOrd="0" presId="urn:microsoft.com/office/officeart/2008/layout/HorizontalMultiLevelHierarchy"/>
    <dgm:cxn modelId="{258FD2A7-3D51-43DF-9C3B-DB77A2ACF357}" type="presParOf" srcId="{01CD3099-D7B4-46C5-9C3A-519DBC233EE7}" destId="{4A2334A5-4EEF-4C26-90F5-1FF8D6011E8B}" srcOrd="0" destOrd="0" presId="urn:microsoft.com/office/officeart/2008/layout/HorizontalMultiLevelHierarchy"/>
    <dgm:cxn modelId="{6486125D-5AA2-4E4D-A495-AE68CD23ABF2}" type="presParOf" srcId="{4A2334A5-4EEF-4C26-90F5-1FF8D6011E8B}" destId="{833F46C1-DED5-4E3D-BFAE-8959671F0EE9}" srcOrd="0" destOrd="0" presId="urn:microsoft.com/office/officeart/2008/layout/HorizontalMultiLevelHierarchy"/>
    <dgm:cxn modelId="{77E739C9-2FE1-4633-86CD-425BD9675A94}" type="presParOf" srcId="{4A2334A5-4EEF-4C26-90F5-1FF8D6011E8B}" destId="{CB949D1F-0F1E-4E69-9ACD-C5998B49DD4B}" srcOrd="1" destOrd="0" presId="urn:microsoft.com/office/officeart/2008/layout/HorizontalMultiLevelHierarchy"/>
    <dgm:cxn modelId="{9153DF98-B85A-45B7-936F-E4D8467334E5}" type="presParOf" srcId="{CB949D1F-0F1E-4E69-9ACD-C5998B49DD4B}" destId="{5E6EB117-4F6E-430E-BC38-19A4047788CA}" srcOrd="0" destOrd="0" presId="urn:microsoft.com/office/officeart/2008/layout/HorizontalMultiLevelHierarchy"/>
    <dgm:cxn modelId="{D3413520-3C2A-4950-9191-EC05750A44DE}" type="presParOf" srcId="{5E6EB117-4F6E-430E-BC38-19A4047788CA}" destId="{AE387B43-2BA2-4005-8F85-B7294E133B93}" srcOrd="0" destOrd="0" presId="urn:microsoft.com/office/officeart/2008/layout/HorizontalMultiLevelHierarchy"/>
    <dgm:cxn modelId="{AD2BDD6A-E2FD-48DD-89D0-5FECEB150A61}" type="presParOf" srcId="{CB949D1F-0F1E-4E69-9ACD-C5998B49DD4B}" destId="{C0E5173B-7D59-499F-B597-B8AADC2014C3}" srcOrd="1" destOrd="0" presId="urn:microsoft.com/office/officeart/2008/layout/HorizontalMultiLevelHierarchy"/>
    <dgm:cxn modelId="{6B7CADD4-DE6B-46DE-9309-8BC818757273}" type="presParOf" srcId="{C0E5173B-7D59-499F-B597-B8AADC2014C3}" destId="{38618C67-074B-4C45-9A5A-D2768642990C}" srcOrd="0" destOrd="0" presId="urn:microsoft.com/office/officeart/2008/layout/HorizontalMultiLevelHierarchy"/>
    <dgm:cxn modelId="{FA19A577-A2F0-43BC-BD43-950937458FC3}" type="presParOf" srcId="{C0E5173B-7D59-499F-B597-B8AADC2014C3}" destId="{EF056594-D55B-4CED-AB3F-0AF3D18301C0}" srcOrd="1" destOrd="0" presId="urn:microsoft.com/office/officeart/2008/layout/HorizontalMultiLevelHierarchy"/>
    <dgm:cxn modelId="{D398B007-ADFB-4078-80F0-EE0EE5A9CEE2}" type="presParOf" srcId="{CB949D1F-0F1E-4E69-9ACD-C5998B49DD4B}" destId="{DDFD39CA-4173-47EE-A23E-2A1130024C3D}" srcOrd="2" destOrd="0" presId="urn:microsoft.com/office/officeart/2008/layout/HorizontalMultiLevelHierarchy"/>
    <dgm:cxn modelId="{FFC2E471-FCCA-44BE-85CF-1FD526A53010}" type="presParOf" srcId="{DDFD39CA-4173-47EE-A23E-2A1130024C3D}" destId="{79DD62D9-4B3C-4FE8-AE4C-2D24D43FF234}" srcOrd="0" destOrd="0" presId="urn:microsoft.com/office/officeart/2008/layout/HorizontalMultiLevelHierarchy"/>
    <dgm:cxn modelId="{3E892814-892B-41C4-8934-162F45F0BFAB}" type="presParOf" srcId="{CB949D1F-0F1E-4E69-9ACD-C5998B49DD4B}" destId="{703E0883-782F-4CB7-894A-5D77FF4AAA09}" srcOrd="3" destOrd="0" presId="urn:microsoft.com/office/officeart/2008/layout/HorizontalMultiLevelHierarchy"/>
    <dgm:cxn modelId="{5645FD07-41BA-4B3E-AC48-097C6EFC6346}" type="presParOf" srcId="{703E0883-782F-4CB7-894A-5D77FF4AAA09}" destId="{CA69E19C-DCB0-4770-A16B-54FA07A513C1}" srcOrd="0" destOrd="0" presId="urn:microsoft.com/office/officeart/2008/layout/HorizontalMultiLevelHierarchy"/>
    <dgm:cxn modelId="{E2216336-03C1-4744-9E44-3A50FB77D801}" type="presParOf" srcId="{703E0883-782F-4CB7-894A-5D77FF4AAA09}" destId="{E668BC01-747A-4CF5-B655-C5E40429C3E6}" srcOrd="1" destOrd="0" presId="urn:microsoft.com/office/officeart/2008/layout/HorizontalMultiLevelHierarchy"/>
    <dgm:cxn modelId="{B5A970CB-94D8-4D21-AC51-44DF34AF3FD5}" type="presParOf" srcId="{CB949D1F-0F1E-4E69-9ACD-C5998B49DD4B}" destId="{0E9B39E2-CD98-41FB-AEAC-BB1E22F6E355}" srcOrd="4" destOrd="0" presId="urn:microsoft.com/office/officeart/2008/layout/HorizontalMultiLevelHierarchy"/>
    <dgm:cxn modelId="{DB131F2A-0882-430C-A5E7-AD45AF24859D}" type="presParOf" srcId="{0E9B39E2-CD98-41FB-AEAC-BB1E22F6E355}" destId="{EEDE2100-E8EE-460E-9C18-9507E3CB7867}" srcOrd="0" destOrd="0" presId="urn:microsoft.com/office/officeart/2008/layout/HorizontalMultiLevelHierarchy"/>
    <dgm:cxn modelId="{794E12E0-2174-4DDE-B6D4-8E660DF8A36D}" type="presParOf" srcId="{CB949D1F-0F1E-4E69-9ACD-C5998B49DD4B}" destId="{18C05DC9-A4D2-4C55-8F0D-F3C8AD304B9A}" srcOrd="5" destOrd="0" presId="urn:microsoft.com/office/officeart/2008/layout/HorizontalMultiLevelHierarchy"/>
    <dgm:cxn modelId="{85AA3925-7391-4BC6-AC4C-A274F77D4FC3}" type="presParOf" srcId="{18C05DC9-A4D2-4C55-8F0D-F3C8AD304B9A}" destId="{B744D8E0-58E1-443F-9F12-3E8551C0C380}" srcOrd="0" destOrd="0" presId="urn:microsoft.com/office/officeart/2008/layout/HorizontalMultiLevelHierarchy"/>
    <dgm:cxn modelId="{7700ECE0-DD48-4579-8853-BD49511A514A}" type="presParOf" srcId="{18C05DC9-A4D2-4C55-8F0D-F3C8AD304B9A}" destId="{7400477C-DD54-4BD6-995E-FF529159617D}" srcOrd="1" destOrd="0" presId="urn:microsoft.com/office/officeart/2008/layout/HorizontalMultiLevelHierarchy"/>
    <dgm:cxn modelId="{CF83B88E-5A23-4B74-8A8F-4FB5B1AB2DE2}" type="presParOf" srcId="{CB949D1F-0F1E-4E69-9ACD-C5998B49DD4B}" destId="{9FA1A619-4987-4A92-9C5A-299C22CB63B2}" srcOrd="6" destOrd="0" presId="urn:microsoft.com/office/officeart/2008/layout/HorizontalMultiLevelHierarchy"/>
    <dgm:cxn modelId="{42397CCA-3C41-4771-BDD0-72BB8DD1C567}" type="presParOf" srcId="{9FA1A619-4987-4A92-9C5A-299C22CB63B2}" destId="{28BEC6D2-B87D-4840-AA16-226CF45AA66C}" srcOrd="0" destOrd="0" presId="urn:microsoft.com/office/officeart/2008/layout/HorizontalMultiLevelHierarchy"/>
    <dgm:cxn modelId="{7A688B8B-E6D1-41E3-B456-2CA910B9EBFC}" type="presParOf" srcId="{CB949D1F-0F1E-4E69-9ACD-C5998B49DD4B}" destId="{9C213724-1B35-48F9-8D87-BB8229E99B38}" srcOrd="7" destOrd="0" presId="urn:microsoft.com/office/officeart/2008/layout/HorizontalMultiLevelHierarchy"/>
    <dgm:cxn modelId="{A61B88BD-C6FF-448D-8F5C-816EE39047A1}" type="presParOf" srcId="{9C213724-1B35-48F9-8D87-BB8229E99B38}" destId="{74CBC2D5-48BB-4706-B973-A2C7CCF07AC7}" srcOrd="0" destOrd="0" presId="urn:microsoft.com/office/officeart/2008/layout/HorizontalMultiLevelHierarchy"/>
    <dgm:cxn modelId="{831C85A5-5914-4157-AE4F-94C785BCC38F}" type="presParOf" srcId="{9C213724-1B35-48F9-8D87-BB8229E99B38}" destId="{A437D38C-D6F9-41DA-A45C-DE6B5266FAF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solidFill>
          <a:srgbClr val="8F8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solidFill>
          <a:srgbClr val="FFB68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rIns="64008"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solidFill>
          <a:srgbClr val="F1FAB8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solidFill>
          <a:srgbClr val="81FF8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541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5F361E5E-B58D-442E-916C-B6637ECFD543}" type="presOf" srcId="{C4317CD5-8BA5-4833-993A-EF0F65610CC7}" destId="{44944ADF-60D0-4C61-BDF9-72B0901E7FAD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222A69C8-F5BD-4406-929A-262D73A3D104}" type="presOf" srcId="{4B12BB1A-6F4D-4D01-BA2D-C5DC8C924F20}" destId="{FEABE245-4E48-4017-BFE7-45E0FD7F126B}" srcOrd="0" destOrd="0" presId="urn:microsoft.com/office/officeart/2005/8/layout/cycle4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60A55D69-0525-40DD-889C-A6601389AF82}" type="presOf" srcId="{3E7476AC-12A1-4CCD-9E81-D68ACBA96083}" destId="{60A9F77C-9928-4712-94E8-776330C81AD7}" srcOrd="0" destOrd="0" presId="urn:microsoft.com/office/officeart/2005/8/layout/cycle4"/>
    <dgm:cxn modelId="{2E168C22-FD5B-4C9E-B89C-EFB8474B6CCF}" type="presOf" srcId="{6BDBDDFD-03FF-4FEA-B042-D5294A2B246F}" destId="{3B1705FC-D93C-4CCA-BF1F-077100556E12}" srcOrd="0" destOrd="0" presId="urn:microsoft.com/office/officeart/2005/8/layout/cycle4"/>
    <dgm:cxn modelId="{1F09722C-3244-4B35-8866-9C0384B5A10E}" type="presOf" srcId="{14ED4206-1841-48F1-A0BB-661AD6A84442}" destId="{3C3F9F88-D18D-4B53-8A09-4517EA20FB79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BD6B6391-2455-4008-8E0D-CD3D6329C37B}" type="presParOf" srcId="{3C3F9F88-D18D-4B53-8A09-4517EA20FB79}" destId="{8C172904-0E0F-48C0-834C-C131143236FD}" srcOrd="0" destOrd="0" presId="urn:microsoft.com/office/officeart/2005/8/layout/cycle4"/>
    <dgm:cxn modelId="{0BE481AC-5074-4BE0-884A-A288FC5C8A40}" type="presParOf" srcId="{8C172904-0E0F-48C0-834C-C131143236FD}" destId="{B7C991F5-105E-4ADE-9CBA-8CF9A7E681AD}" srcOrd="0" destOrd="0" presId="urn:microsoft.com/office/officeart/2005/8/layout/cycle4"/>
    <dgm:cxn modelId="{1B18518A-9990-49C2-89BE-AAE800BAA1D1}" type="presParOf" srcId="{3C3F9F88-D18D-4B53-8A09-4517EA20FB79}" destId="{3177EBE1-11FF-4C75-AF75-4F1B4B2BE0C9}" srcOrd="1" destOrd="0" presId="urn:microsoft.com/office/officeart/2005/8/layout/cycle4"/>
    <dgm:cxn modelId="{68F44108-4C3D-4CE7-A401-F3990DAF1B3E}" type="presParOf" srcId="{3177EBE1-11FF-4C75-AF75-4F1B4B2BE0C9}" destId="{60A9F77C-9928-4712-94E8-776330C81AD7}" srcOrd="0" destOrd="0" presId="urn:microsoft.com/office/officeart/2005/8/layout/cycle4"/>
    <dgm:cxn modelId="{B6B0948E-A9A7-404E-BED2-BB2EB6D9DD9F}" type="presParOf" srcId="{3177EBE1-11FF-4C75-AF75-4F1B4B2BE0C9}" destId="{3B1705FC-D93C-4CCA-BF1F-077100556E12}" srcOrd="1" destOrd="0" presId="urn:microsoft.com/office/officeart/2005/8/layout/cycle4"/>
    <dgm:cxn modelId="{F14E4F51-6C8B-48E8-AF1B-B1C82C1957DC}" type="presParOf" srcId="{3177EBE1-11FF-4C75-AF75-4F1B4B2BE0C9}" destId="{44944ADF-60D0-4C61-BDF9-72B0901E7FAD}" srcOrd="2" destOrd="0" presId="urn:microsoft.com/office/officeart/2005/8/layout/cycle4"/>
    <dgm:cxn modelId="{17CBF051-8AF4-4D32-A9BB-9F2BC04B72F9}" type="presParOf" srcId="{3177EBE1-11FF-4C75-AF75-4F1B4B2BE0C9}" destId="{FEABE245-4E48-4017-BFE7-45E0FD7F126B}" srcOrd="3" destOrd="0" presId="urn:microsoft.com/office/officeart/2005/8/layout/cycle4"/>
    <dgm:cxn modelId="{71782FDA-0742-48EA-A9C3-F0E05EEA6CB2}" type="presParOf" srcId="{3177EBE1-11FF-4C75-AF75-4F1B4B2BE0C9}" destId="{197E6CDB-C097-4870-9BED-83FEEEDB74D9}" srcOrd="4" destOrd="0" presId="urn:microsoft.com/office/officeart/2005/8/layout/cycle4"/>
    <dgm:cxn modelId="{1DEFBB36-0BB2-40F9-820B-F99F60BC6C0C}" type="presParOf" srcId="{3C3F9F88-D18D-4B53-8A09-4517EA20FB79}" destId="{5459FCAA-D102-4722-A5C3-6C6E6A7B2D65}" srcOrd="2" destOrd="0" presId="urn:microsoft.com/office/officeart/2005/8/layout/cycle4"/>
    <dgm:cxn modelId="{B37BFB0C-C052-4851-8D5B-53350E4D078F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7E60F70-75C4-486C-9D00-51B388F92DA6}" type="doc">
      <dgm:prSet loTypeId="urn:microsoft.com/office/officeart/2009/3/layout/DescendingProcess" loCatId="process" qsTypeId="urn:microsoft.com/office/officeart/2005/8/quickstyle/3d1" qsCatId="3D" csTypeId="urn:microsoft.com/office/officeart/2005/8/colors/accent0_3" csCatId="mainScheme" phldr="1"/>
      <dgm:spPr/>
    </dgm:pt>
    <dgm:pt modelId="{C4569EB1-3DF9-43C2-95DC-030C1B0CFB27}">
      <dgm:prSet phldrT="[Text]" custT="1"/>
      <dgm:spPr>
        <a:solidFill>
          <a:srgbClr val="FF8989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CA" sz="2800" b="1" dirty="0" smtClean="0">
              <a:solidFill>
                <a:schemeClr val="tx1"/>
              </a:solidFill>
              <a:latin typeface="Book Antiqua" panose="02040602050305030304" pitchFamily="18" charset="0"/>
            </a:rPr>
            <a:t>Alertness or Arousal</a:t>
          </a:r>
        </a:p>
        <a:p>
          <a:r>
            <a:rPr lang="en-CA" sz="2400" dirty="0" smtClean="0">
              <a:solidFill>
                <a:schemeClr val="tx1"/>
              </a:solidFill>
              <a:latin typeface="Book Antiqua" panose="02040602050305030304" pitchFamily="18" charset="0"/>
            </a:rPr>
            <a:t>Impaired reaction time and processing speed</a:t>
          </a:r>
          <a:endParaRPr lang="en-CA" sz="2400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9C5F454D-136F-401B-A115-278F4292C023}" type="parTrans" cxnId="{8992F622-2C0A-4908-B686-5B10E4456C64}">
      <dgm:prSet/>
      <dgm:spPr/>
      <dgm:t>
        <a:bodyPr/>
        <a:lstStyle/>
        <a:p>
          <a:endParaRPr lang="en-CA" sz="2400">
            <a:solidFill>
              <a:schemeClr val="tx1"/>
            </a:solidFill>
          </a:endParaRPr>
        </a:p>
      </dgm:t>
    </dgm:pt>
    <dgm:pt modelId="{8E12E6FB-532B-47DA-8F12-C25992D96898}" type="sibTrans" cxnId="{8992F622-2C0A-4908-B686-5B10E4456C64}">
      <dgm:prSet custT="1"/>
      <dgm:spPr/>
      <dgm:t>
        <a:bodyPr/>
        <a:lstStyle/>
        <a:p>
          <a:endParaRPr lang="en-CA" sz="1800" dirty="0">
            <a:solidFill>
              <a:schemeClr val="tx1"/>
            </a:solidFill>
          </a:endParaRPr>
        </a:p>
      </dgm:t>
    </dgm:pt>
    <dgm:pt modelId="{96C031DB-0574-4C51-A4A1-82297DB06FF2}">
      <dgm:prSet phldrT="[Text]" custT="1"/>
      <dgm:spPr>
        <a:solidFill>
          <a:srgbClr val="FF8989"/>
        </a:solidFill>
        <a:ln w="38100">
          <a:solidFill>
            <a:schemeClr val="tx1"/>
          </a:solidFill>
        </a:ln>
      </dgm:spPr>
      <dgm:t>
        <a:bodyPr/>
        <a:lstStyle/>
        <a:p>
          <a:pPr algn="ctr"/>
          <a:r>
            <a:rPr lang="en-CA" sz="2800" b="1" dirty="0" smtClean="0">
              <a:solidFill>
                <a:schemeClr val="tx1"/>
              </a:solidFill>
              <a:latin typeface="Book Antiqua" panose="02040602050305030304" pitchFamily="18" charset="0"/>
            </a:rPr>
            <a:t>Attentiveness</a:t>
          </a:r>
        </a:p>
        <a:p>
          <a:pPr algn="ctr"/>
          <a:r>
            <a:rPr lang="en-CA" sz="2400" dirty="0" smtClean="0">
              <a:solidFill>
                <a:schemeClr val="tx1"/>
              </a:solidFill>
              <a:latin typeface="Book Antiqua" panose="02040602050305030304" pitchFamily="18" charset="0"/>
            </a:rPr>
            <a:t>Impaired chunk of information</a:t>
          </a:r>
          <a:endParaRPr lang="en-CA" sz="2400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644F8497-B7BB-4F2D-94FF-157572CF8859}" type="parTrans" cxnId="{76C17071-44C2-43AD-894E-EF17FEA68C17}">
      <dgm:prSet/>
      <dgm:spPr/>
      <dgm:t>
        <a:bodyPr/>
        <a:lstStyle/>
        <a:p>
          <a:endParaRPr lang="en-CA" sz="2400">
            <a:solidFill>
              <a:schemeClr val="tx1"/>
            </a:solidFill>
          </a:endParaRPr>
        </a:p>
      </dgm:t>
    </dgm:pt>
    <dgm:pt modelId="{0EB2A8A8-202C-4466-A0FB-A2F971DA5AA7}" type="sibTrans" cxnId="{76C17071-44C2-43AD-894E-EF17FEA68C17}">
      <dgm:prSet custT="1"/>
      <dgm:spPr/>
      <dgm:t>
        <a:bodyPr/>
        <a:lstStyle/>
        <a:p>
          <a:endParaRPr lang="en-CA" sz="2000" dirty="0">
            <a:solidFill>
              <a:schemeClr val="tx1"/>
            </a:solidFill>
          </a:endParaRPr>
        </a:p>
      </dgm:t>
    </dgm:pt>
    <dgm:pt modelId="{A95AB001-77BA-492D-AC25-D28FC48D5B74}">
      <dgm:prSet phldrT="[Text]" custT="1"/>
      <dgm:spPr>
        <a:solidFill>
          <a:srgbClr val="8F8FFF"/>
        </a:solidFill>
        <a:ln w="38100">
          <a:solidFill>
            <a:schemeClr val="tx1"/>
          </a:solidFill>
        </a:ln>
      </dgm:spPr>
      <dgm:t>
        <a:bodyPr/>
        <a:lstStyle/>
        <a:p>
          <a:pPr algn="ctr"/>
          <a:r>
            <a:rPr lang="en-CA" sz="2800" b="1" dirty="0" smtClean="0">
              <a:solidFill>
                <a:schemeClr val="tx1"/>
              </a:solidFill>
              <a:latin typeface="Book Antiqua" panose="02040602050305030304" pitchFamily="18" charset="0"/>
            </a:rPr>
            <a:t>Information Processing Circuits</a:t>
          </a:r>
          <a:endParaRPr lang="en-CA" sz="2800" b="1" dirty="0">
            <a:solidFill>
              <a:schemeClr val="tx1"/>
            </a:solidFill>
            <a:latin typeface="Book Antiqua" panose="02040602050305030304" pitchFamily="18" charset="0"/>
          </a:endParaRPr>
        </a:p>
      </dgm:t>
    </dgm:pt>
    <dgm:pt modelId="{C0D2C3F6-E0F1-47F3-958E-A084182907D7}" type="parTrans" cxnId="{1551BAC2-817B-471C-A4F1-A60C7BE4E767}">
      <dgm:prSet/>
      <dgm:spPr/>
      <dgm:t>
        <a:bodyPr/>
        <a:lstStyle/>
        <a:p>
          <a:endParaRPr lang="en-CA" sz="2400">
            <a:solidFill>
              <a:schemeClr val="tx1"/>
            </a:solidFill>
          </a:endParaRPr>
        </a:p>
      </dgm:t>
    </dgm:pt>
    <dgm:pt modelId="{00DFAB0E-4303-40A4-B9BF-FBA308F6B1C7}" type="sibTrans" cxnId="{1551BAC2-817B-471C-A4F1-A60C7BE4E767}">
      <dgm:prSet custT="1"/>
      <dgm:spPr/>
      <dgm:t>
        <a:bodyPr/>
        <a:lstStyle/>
        <a:p>
          <a:endParaRPr lang="en-CA" sz="2000" dirty="0">
            <a:solidFill>
              <a:schemeClr val="tx1"/>
            </a:solidFill>
          </a:endParaRPr>
        </a:p>
      </dgm:t>
    </dgm:pt>
    <dgm:pt modelId="{554B2B89-1BFE-49AC-9CD4-C7E267904357}">
      <dgm:prSet phldrT="[Text]" custT="1"/>
      <dgm:spPr/>
      <dgm:t>
        <a:bodyPr/>
        <a:lstStyle/>
        <a:p>
          <a:r>
            <a:rPr lang="en-CA" sz="28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Task Performance</a:t>
          </a:r>
          <a:endParaRPr lang="en-CA" sz="280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CAB3F04-7D2D-44EC-B5FD-19F26BEFFBD7}" type="parTrans" cxnId="{47EC362E-2EC1-44C5-A7B0-C943EE5C250F}">
      <dgm:prSet/>
      <dgm:spPr/>
      <dgm:t>
        <a:bodyPr/>
        <a:lstStyle/>
        <a:p>
          <a:endParaRPr lang="en-CA" sz="2400">
            <a:solidFill>
              <a:schemeClr val="tx1"/>
            </a:solidFill>
          </a:endParaRPr>
        </a:p>
      </dgm:t>
    </dgm:pt>
    <dgm:pt modelId="{4EB9062C-64F2-4028-B70A-3D6AB757D2E6}" type="sibTrans" cxnId="{47EC362E-2EC1-44C5-A7B0-C943EE5C250F}">
      <dgm:prSet/>
      <dgm:spPr/>
      <dgm:t>
        <a:bodyPr/>
        <a:lstStyle/>
        <a:p>
          <a:endParaRPr lang="en-CA" sz="2400">
            <a:solidFill>
              <a:schemeClr val="tx1"/>
            </a:solidFill>
          </a:endParaRPr>
        </a:p>
      </dgm:t>
    </dgm:pt>
    <dgm:pt modelId="{164F1C20-440C-4B70-B96C-34D002925E51}" type="pres">
      <dgm:prSet presAssocID="{97E60F70-75C4-486C-9D00-51B388F92DA6}" presName="Name0" presStyleCnt="0">
        <dgm:presLayoutVars>
          <dgm:chMax val="7"/>
          <dgm:chPref val="5"/>
        </dgm:presLayoutVars>
      </dgm:prSet>
      <dgm:spPr/>
    </dgm:pt>
    <dgm:pt modelId="{CD93D75D-893D-4C43-8EFE-DBB466AB82CE}" type="pres">
      <dgm:prSet presAssocID="{97E60F70-75C4-486C-9D00-51B388F92DA6}" presName="arrowNode" presStyleLbl="node1" presStyleIdx="0" presStyleCnt="1" custAng="20511245"/>
      <dgm:spPr/>
    </dgm:pt>
    <dgm:pt modelId="{EC432CEA-72C4-49CE-B7E2-964A05729DE2}" type="pres">
      <dgm:prSet presAssocID="{C4569EB1-3DF9-43C2-95DC-030C1B0CFB27}" presName="txNode1" presStyleLbl="revTx" presStyleIdx="0" presStyleCnt="4" custScaleY="374412" custLinFactNeighborX="-97150" custLinFactNeighborY="790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90B01-262D-4635-B5E6-E402AA8419AF}" type="pres">
      <dgm:prSet presAssocID="{96C031DB-0574-4C51-A4A1-82297DB06FF2}" presName="txNode2" presStyleLbl="revTx" presStyleIdx="1" presStyleCnt="4" custScaleY="174706" custLinFactY="-15812" custLinFactNeighborX="7903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D10907-484B-4B3F-89A8-3F87E0DA1B36}" type="pres">
      <dgm:prSet presAssocID="{0EB2A8A8-202C-4466-A0FB-A2F971DA5AA7}" presName="dotNode2" presStyleCnt="0"/>
      <dgm:spPr/>
    </dgm:pt>
    <dgm:pt modelId="{5FCF88D5-6781-4B16-9B16-8719DC8740A5}" type="pres">
      <dgm:prSet presAssocID="{0EB2A8A8-202C-4466-A0FB-A2F971DA5AA7}" presName="dotRepeatNode" presStyleLbl="fgShp" presStyleIdx="0" presStyleCnt="2" custLinFactX="-100000" custLinFactY="40836" custLinFactNeighborX="-135932" custLinFactNeighborY="100000"/>
      <dgm:spPr/>
      <dgm:t>
        <a:bodyPr/>
        <a:lstStyle/>
        <a:p>
          <a:endParaRPr lang="en-US"/>
        </a:p>
      </dgm:t>
    </dgm:pt>
    <dgm:pt modelId="{29007A9B-8AE4-4790-A0E6-DA4DBA0A33D8}" type="pres">
      <dgm:prSet presAssocID="{A95AB001-77BA-492D-AC25-D28FC48D5B74}" presName="txNode3" presStyleLbl="revTx" presStyleIdx="2" presStyleCnt="4" custScaleY="195538" custLinFactY="35461" custLinFactNeighborX="1515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87466-0945-4AB2-A33B-6FAC5CD32650}" type="pres">
      <dgm:prSet presAssocID="{00DFAB0E-4303-40A4-B9BF-FBA308F6B1C7}" presName="dotNode3" presStyleCnt="0"/>
      <dgm:spPr/>
    </dgm:pt>
    <dgm:pt modelId="{555DE5CC-8B74-4B42-8386-61EAD45BFB26}" type="pres">
      <dgm:prSet presAssocID="{00DFAB0E-4303-40A4-B9BF-FBA308F6B1C7}" presName="dotRepeatNode" presStyleLbl="fgShp" presStyleIdx="1" presStyleCnt="2" custLinFactX="122203" custLinFactNeighborX="200000" custLinFactNeighborY="79826"/>
      <dgm:spPr/>
      <dgm:t>
        <a:bodyPr/>
        <a:lstStyle/>
        <a:p>
          <a:endParaRPr lang="en-US"/>
        </a:p>
      </dgm:t>
    </dgm:pt>
    <dgm:pt modelId="{D1BBCCD8-6891-4722-B841-BD101FB6F0A7}" type="pres">
      <dgm:prSet presAssocID="{554B2B89-1BFE-49AC-9CD4-C7E267904357}" presName="txNode4" presStyleLbl="revTx" presStyleIdx="3" presStyleCnt="4" custLinFactNeighborX="63636" custLinFactNeighborY="-831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92F622-2C0A-4908-B686-5B10E4456C64}" srcId="{97E60F70-75C4-486C-9D00-51B388F92DA6}" destId="{C4569EB1-3DF9-43C2-95DC-030C1B0CFB27}" srcOrd="0" destOrd="0" parTransId="{9C5F454D-136F-401B-A115-278F4292C023}" sibTransId="{8E12E6FB-532B-47DA-8F12-C25992D96898}"/>
    <dgm:cxn modelId="{BB160606-0991-46F8-BC43-9764907B4302}" type="presOf" srcId="{00DFAB0E-4303-40A4-B9BF-FBA308F6B1C7}" destId="{555DE5CC-8B74-4B42-8386-61EAD45BFB26}" srcOrd="0" destOrd="0" presId="urn:microsoft.com/office/officeart/2009/3/layout/DescendingProcess"/>
    <dgm:cxn modelId="{551D7928-A5CC-4DD7-9C78-352B02527971}" type="presOf" srcId="{554B2B89-1BFE-49AC-9CD4-C7E267904357}" destId="{D1BBCCD8-6891-4722-B841-BD101FB6F0A7}" srcOrd="0" destOrd="0" presId="urn:microsoft.com/office/officeart/2009/3/layout/DescendingProcess"/>
    <dgm:cxn modelId="{2FBF82A3-DC59-4EB6-9366-EDB9767D5DDF}" type="presOf" srcId="{97E60F70-75C4-486C-9D00-51B388F92DA6}" destId="{164F1C20-440C-4B70-B96C-34D002925E51}" srcOrd="0" destOrd="0" presId="urn:microsoft.com/office/officeart/2009/3/layout/DescendingProcess"/>
    <dgm:cxn modelId="{76C17071-44C2-43AD-894E-EF17FEA68C17}" srcId="{97E60F70-75C4-486C-9D00-51B388F92DA6}" destId="{96C031DB-0574-4C51-A4A1-82297DB06FF2}" srcOrd="1" destOrd="0" parTransId="{644F8497-B7BB-4F2D-94FF-157572CF8859}" sibTransId="{0EB2A8A8-202C-4466-A0FB-A2F971DA5AA7}"/>
    <dgm:cxn modelId="{C9735632-2876-4866-94E0-59AF19B76129}" type="presOf" srcId="{C4569EB1-3DF9-43C2-95DC-030C1B0CFB27}" destId="{EC432CEA-72C4-49CE-B7E2-964A05729DE2}" srcOrd="0" destOrd="0" presId="urn:microsoft.com/office/officeart/2009/3/layout/DescendingProcess"/>
    <dgm:cxn modelId="{47EC362E-2EC1-44C5-A7B0-C943EE5C250F}" srcId="{97E60F70-75C4-486C-9D00-51B388F92DA6}" destId="{554B2B89-1BFE-49AC-9CD4-C7E267904357}" srcOrd="3" destOrd="0" parTransId="{CCAB3F04-7D2D-44EC-B5FD-19F26BEFFBD7}" sibTransId="{4EB9062C-64F2-4028-B70A-3D6AB757D2E6}"/>
    <dgm:cxn modelId="{448D0560-21C4-478D-B8C1-CBF5F4791FBE}" type="presOf" srcId="{A95AB001-77BA-492D-AC25-D28FC48D5B74}" destId="{29007A9B-8AE4-4790-A0E6-DA4DBA0A33D8}" srcOrd="0" destOrd="0" presId="urn:microsoft.com/office/officeart/2009/3/layout/DescendingProcess"/>
    <dgm:cxn modelId="{1551BAC2-817B-471C-A4F1-A60C7BE4E767}" srcId="{97E60F70-75C4-486C-9D00-51B388F92DA6}" destId="{A95AB001-77BA-492D-AC25-D28FC48D5B74}" srcOrd="2" destOrd="0" parTransId="{C0D2C3F6-E0F1-47F3-958E-A084182907D7}" sibTransId="{00DFAB0E-4303-40A4-B9BF-FBA308F6B1C7}"/>
    <dgm:cxn modelId="{AD1430A5-C3D8-465E-8547-624A826E4B8B}" type="presOf" srcId="{96C031DB-0574-4C51-A4A1-82297DB06FF2}" destId="{9C690B01-262D-4635-B5E6-E402AA8419AF}" srcOrd="0" destOrd="0" presId="urn:microsoft.com/office/officeart/2009/3/layout/DescendingProcess"/>
    <dgm:cxn modelId="{EDC054D9-7732-46D2-897A-EC8CCC31C8D5}" type="presOf" srcId="{0EB2A8A8-202C-4466-A0FB-A2F971DA5AA7}" destId="{5FCF88D5-6781-4B16-9B16-8719DC8740A5}" srcOrd="0" destOrd="0" presId="urn:microsoft.com/office/officeart/2009/3/layout/DescendingProcess"/>
    <dgm:cxn modelId="{432E6757-B91B-4E31-BC96-99F593F112DA}" type="presParOf" srcId="{164F1C20-440C-4B70-B96C-34D002925E51}" destId="{CD93D75D-893D-4C43-8EFE-DBB466AB82CE}" srcOrd="0" destOrd="0" presId="urn:microsoft.com/office/officeart/2009/3/layout/DescendingProcess"/>
    <dgm:cxn modelId="{2F842CF0-F237-4CC1-8D1C-437E88721404}" type="presParOf" srcId="{164F1C20-440C-4B70-B96C-34D002925E51}" destId="{EC432CEA-72C4-49CE-B7E2-964A05729DE2}" srcOrd="1" destOrd="0" presId="urn:microsoft.com/office/officeart/2009/3/layout/DescendingProcess"/>
    <dgm:cxn modelId="{3D632258-9D25-4E57-B2F2-EFB1AED7F079}" type="presParOf" srcId="{164F1C20-440C-4B70-B96C-34D002925E51}" destId="{9C690B01-262D-4635-B5E6-E402AA8419AF}" srcOrd="2" destOrd="0" presId="urn:microsoft.com/office/officeart/2009/3/layout/DescendingProcess"/>
    <dgm:cxn modelId="{5A1BD6F7-62F7-4D5B-9ABC-42E8AF016C0D}" type="presParOf" srcId="{164F1C20-440C-4B70-B96C-34D002925E51}" destId="{2DD10907-484B-4B3F-89A8-3F87E0DA1B36}" srcOrd="3" destOrd="0" presId="urn:microsoft.com/office/officeart/2009/3/layout/DescendingProcess"/>
    <dgm:cxn modelId="{56E93293-A9C5-42E4-AA69-F61D2414627E}" type="presParOf" srcId="{2DD10907-484B-4B3F-89A8-3F87E0DA1B36}" destId="{5FCF88D5-6781-4B16-9B16-8719DC8740A5}" srcOrd="0" destOrd="0" presId="urn:microsoft.com/office/officeart/2009/3/layout/DescendingProcess"/>
    <dgm:cxn modelId="{2A9FACD0-1FD3-48FD-ACE6-4810CD1B062B}" type="presParOf" srcId="{164F1C20-440C-4B70-B96C-34D002925E51}" destId="{29007A9B-8AE4-4790-A0E6-DA4DBA0A33D8}" srcOrd="4" destOrd="0" presId="urn:microsoft.com/office/officeart/2009/3/layout/DescendingProcess"/>
    <dgm:cxn modelId="{DB6932DB-CE39-4212-A5EF-F066262C8148}" type="presParOf" srcId="{164F1C20-440C-4B70-B96C-34D002925E51}" destId="{D3087466-0945-4AB2-A33B-6FAC5CD32650}" srcOrd="5" destOrd="0" presId="urn:microsoft.com/office/officeart/2009/3/layout/DescendingProcess"/>
    <dgm:cxn modelId="{9B1527F4-C369-4EDB-809E-E204CF47476D}" type="presParOf" srcId="{D3087466-0945-4AB2-A33B-6FAC5CD32650}" destId="{555DE5CC-8B74-4B42-8386-61EAD45BFB26}" srcOrd="0" destOrd="0" presId="urn:microsoft.com/office/officeart/2009/3/layout/DescendingProcess"/>
    <dgm:cxn modelId="{C0E9332A-7342-4B39-99A3-8FA9A9E9C682}" type="presParOf" srcId="{164F1C20-440C-4B70-B96C-34D002925E51}" destId="{D1BBCCD8-6891-4722-B841-BD101FB6F0A7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solidFill>
          <a:srgbClr val="8F8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solidFill>
          <a:srgbClr val="FFB68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rIns="64008"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solidFill>
          <a:srgbClr val="F1FAB8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solidFill>
          <a:srgbClr val="81FF8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541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74DDC916-046A-4D53-A330-A096943962EA}" type="presOf" srcId="{C4317CD5-8BA5-4833-993A-EF0F65610CC7}" destId="{44944ADF-60D0-4C61-BDF9-72B0901E7FAD}" srcOrd="0" destOrd="0" presId="urn:microsoft.com/office/officeart/2005/8/layout/cycle4"/>
    <dgm:cxn modelId="{8F0ECE83-768C-4A28-A8DF-DB3AFE61ABE5}" type="presOf" srcId="{4B12BB1A-6F4D-4D01-BA2D-C5DC8C924F20}" destId="{FEABE245-4E48-4017-BFE7-45E0FD7F126B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7DC9DA0C-AB5B-4756-A0CE-B4C8FB2F57F3}" type="presOf" srcId="{14ED4206-1841-48F1-A0BB-661AD6A84442}" destId="{3C3F9F88-D18D-4B53-8A09-4517EA20FB79}" srcOrd="0" destOrd="0" presId="urn:microsoft.com/office/officeart/2005/8/layout/cycle4"/>
    <dgm:cxn modelId="{862BA9C4-E107-4A42-A5C2-CA97F7C876BC}" type="presOf" srcId="{6BDBDDFD-03FF-4FEA-B042-D5294A2B246F}" destId="{3B1705FC-D93C-4CCA-BF1F-077100556E12}" srcOrd="0" destOrd="0" presId="urn:microsoft.com/office/officeart/2005/8/layout/cycle4"/>
    <dgm:cxn modelId="{6CAC901C-7329-4CA0-BE2A-AEDD61E15F49}" type="presOf" srcId="{3E7476AC-12A1-4CCD-9E81-D68ACBA96083}" destId="{60A9F77C-9928-4712-94E8-776330C81AD7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0625DA4D-9F4D-4709-AA80-CAD54163E469}" type="presParOf" srcId="{3C3F9F88-D18D-4B53-8A09-4517EA20FB79}" destId="{8C172904-0E0F-48C0-834C-C131143236FD}" srcOrd="0" destOrd="0" presId="urn:microsoft.com/office/officeart/2005/8/layout/cycle4"/>
    <dgm:cxn modelId="{9DDD96F9-AE5A-4459-88CE-BC45B8E30A4A}" type="presParOf" srcId="{8C172904-0E0F-48C0-834C-C131143236FD}" destId="{B7C991F5-105E-4ADE-9CBA-8CF9A7E681AD}" srcOrd="0" destOrd="0" presId="urn:microsoft.com/office/officeart/2005/8/layout/cycle4"/>
    <dgm:cxn modelId="{E0AC0F2B-6963-4E74-BF49-ECD5EF30D4BD}" type="presParOf" srcId="{3C3F9F88-D18D-4B53-8A09-4517EA20FB79}" destId="{3177EBE1-11FF-4C75-AF75-4F1B4B2BE0C9}" srcOrd="1" destOrd="0" presId="urn:microsoft.com/office/officeart/2005/8/layout/cycle4"/>
    <dgm:cxn modelId="{6905523B-2A5B-4E28-8A85-14EA58C0E471}" type="presParOf" srcId="{3177EBE1-11FF-4C75-AF75-4F1B4B2BE0C9}" destId="{60A9F77C-9928-4712-94E8-776330C81AD7}" srcOrd="0" destOrd="0" presId="urn:microsoft.com/office/officeart/2005/8/layout/cycle4"/>
    <dgm:cxn modelId="{7F67634D-5D78-4301-89EA-5E96C200721C}" type="presParOf" srcId="{3177EBE1-11FF-4C75-AF75-4F1B4B2BE0C9}" destId="{3B1705FC-D93C-4CCA-BF1F-077100556E12}" srcOrd="1" destOrd="0" presId="urn:microsoft.com/office/officeart/2005/8/layout/cycle4"/>
    <dgm:cxn modelId="{4C2E33D6-CC50-4423-A355-DA34FFE16273}" type="presParOf" srcId="{3177EBE1-11FF-4C75-AF75-4F1B4B2BE0C9}" destId="{44944ADF-60D0-4C61-BDF9-72B0901E7FAD}" srcOrd="2" destOrd="0" presId="urn:microsoft.com/office/officeart/2005/8/layout/cycle4"/>
    <dgm:cxn modelId="{034AC908-1917-4E33-8B78-74BC40D64CA5}" type="presParOf" srcId="{3177EBE1-11FF-4C75-AF75-4F1B4B2BE0C9}" destId="{FEABE245-4E48-4017-BFE7-45E0FD7F126B}" srcOrd="3" destOrd="0" presId="urn:microsoft.com/office/officeart/2005/8/layout/cycle4"/>
    <dgm:cxn modelId="{A5FF4A26-2BED-4B05-A286-0E8E45A42727}" type="presParOf" srcId="{3177EBE1-11FF-4C75-AF75-4F1B4B2BE0C9}" destId="{197E6CDB-C097-4870-9BED-83FEEEDB74D9}" srcOrd="4" destOrd="0" presId="urn:microsoft.com/office/officeart/2005/8/layout/cycle4"/>
    <dgm:cxn modelId="{FB369148-0EBA-4C13-BD9F-EC47C245B77A}" type="presParOf" srcId="{3C3F9F88-D18D-4B53-8A09-4517EA20FB79}" destId="{5459FCAA-D102-4722-A5C3-6C6E6A7B2D65}" srcOrd="2" destOrd="0" presId="urn:microsoft.com/office/officeart/2005/8/layout/cycle4"/>
    <dgm:cxn modelId="{8BD871DE-9061-4EA0-9EE5-13C312BD588F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solidFill>
          <a:srgbClr val="8F8FFF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 rIns="64008"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5C12FC48-1FF3-4822-8C35-9736376462CD}" type="presOf" srcId="{C4317CD5-8BA5-4833-993A-EF0F65610CC7}" destId="{44944ADF-60D0-4C61-BDF9-72B0901E7FAD}" srcOrd="0" destOrd="0" presId="urn:microsoft.com/office/officeart/2005/8/layout/cycle4"/>
    <dgm:cxn modelId="{7FF046DD-7DDB-4720-AE05-D82C1E2533D5}" type="presOf" srcId="{6BDBDDFD-03FF-4FEA-B042-D5294A2B246F}" destId="{3B1705FC-D93C-4CCA-BF1F-077100556E12}" srcOrd="0" destOrd="0" presId="urn:microsoft.com/office/officeart/2005/8/layout/cycle4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A65359C6-1FA7-4574-95A2-E8F42A01391C}" type="presOf" srcId="{3E7476AC-12A1-4CCD-9E81-D68ACBA96083}" destId="{60A9F77C-9928-4712-94E8-776330C81AD7}" srcOrd="0" destOrd="0" presId="urn:microsoft.com/office/officeart/2005/8/layout/cycle4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AE865C21-BB97-41B7-891A-09FF0D3EA2B6}" type="presOf" srcId="{4B12BB1A-6F4D-4D01-BA2D-C5DC8C924F20}" destId="{FEABE245-4E48-4017-BFE7-45E0FD7F126B}" srcOrd="0" destOrd="0" presId="urn:microsoft.com/office/officeart/2005/8/layout/cycle4"/>
    <dgm:cxn modelId="{4D274B91-3068-408C-B655-69AD540D686C}" type="presOf" srcId="{14ED4206-1841-48F1-A0BB-661AD6A84442}" destId="{3C3F9F88-D18D-4B53-8A09-4517EA20FB79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9FB887AD-8C9D-4A74-B596-6A3B4221E570}" type="presParOf" srcId="{3C3F9F88-D18D-4B53-8A09-4517EA20FB79}" destId="{8C172904-0E0F-48C0-834C-C131143236FD}" srcOrd="0" destOrd="0" presId="urn:microsoft.com/office/officeart/2005/8/layout/cycle4"/>
    <dgm:cxn modelId="{545FC7D7-7A7F-4B46-950A-C60FF558DC49}" type="presParOf" srcId="{8C172904-0E0F-48C0-834C-C131143236FD}" destId="{B7C991F5-105E-4ADE-9CBA-8CF9A7E681AD}" srcOrd="0" destOrd="0" presId="urn:microsoft.com/office/officeart/2005/8/layout/cycle4"/>
    <dgm:cxn modelId="{69BCAE64-253E-43DD-8CBF-4F403BE7D5BC}" type="presParOf" srcId="{3C3F9F88-D18D-4B53-8A09-4517EA20FB79}" destId="{3177EBE1-11FF-4C75-AF75-4F1B4B2BE0C9}" srcOrd="1" destOrd="0" presId="urn:microsoft.com/office/officeart/2005/8/layout/cycle4"/>
    <dgm:cxn modelId="{B3EA4484-9724-440A-8D25-CB85B037F3C3}" type="presParOf" srcId="{3177EBE1-11FF-4C75-AF75-4F1B4B2BE0C9}" destId="{60A9F77C-9928-4712-94E8-776330C81AD7}" srcOrd="0" destOrd="0" presId="urn:microsoft.com/office/officeart/2005/8/layout/cycle4"/>
    <dgm:cxn modelId="{3A02172B-1CCA-475C-A5D8-87E1572DE23B}" type="presParOf" srcId="{3177EBE1-11FF-4C75-AF75-4F1B4B2BE0C9}" destId="{3B1705FC-D93C-4CCA-BF1F-077100556E12}" srcOrd="1" destOrd="0" presId="urn:microsoft.com/office/officeart/2005/8/layout/cycle4"/>
    <dgm:cxn modelId="{F539722E-38A1-4D83-B733-F57B10529229}" type="presParOf" srcId="{3177EBE1-11FF-4C75-AF75-4F1B4B2BE0C9}" destId="{44944ADF-60D0-4C61-BDF9-72B0901E7FAD}" srcOrd="2" destOrd="0" presId="urn:microsoft.com/office/officeart/2005/8/layout/cycle4"/>
    <dgm:cxn modelId="{F68A3B16-E7AA-45D3-A912-8677A313CD57}" type="presParOf" srcId="{3177EBE1-11FF-4C75-AF75-4F1B4B2BE0C9}" destId="{FEABE245-4E48-4017-BFE7-45E0FD7F126B}" srcOrd="3" destOrd="0" presId="urn:microsoft.com/office/officeart/2005/8/layout/cycle4"/>
    <dgm:cxn modelId="{F32FAF34-B051-41F2-BFFD-1A285F812212}" type="presParOf" srcId="{3177EBE1-11FF-4C75-AF75-4F1B4B2BE0C9}" destId="{197E6CDB-C097-4870-9BED-83FEEEDB74D9}" srcOrd="4" destOrd="0" presId="urn:microsoft.com/office/officeart/2005/8/layout/cycle4"/>
    <dgm:cxn modelId="{00D9CAA8-4206-4C61-82DE-28E821F3961C}" type="presParOf" srcId="{3C3F9F88-D18D-4B53-8A09-4517EA20FB79}" destId="{5459FCAA-D102-4722-A5C3-6C6E6A7B2D65}" srcOrd="2" destOrd="0" presId="urn:microsoft.com/office/officeart/2005/8/layout/cycle4"/>
    <dgm:cxn modelId="{9882BFE4-3FF2-4FC8-994A-A6B6000C7151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solidFill>
          <a:srgbClr val="FFB685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 rIns="64008"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255086F7-EC16-4593-B4EA-EB50D7111BE0}" type="presOf" srcId="{14ED4206-1841-48F1-A0BB-661AD6A84442}" destId="{3C3F9F88-D18D-4B53-8A09-4517EA20FB79}" srcOrd="0" destOrd="0" presId="urn:microsoft.com/office/officeart/2005/8/layout/cycle4"/>
    <dgm:cxn modelId="{8A47FF2F-5F06-454A-92FA-FA0C3D3C90C7}" type="presOf" srcId="{C4317CD5-8BA5-4833-993A-EF0F65610CC7}" destId="{44944ADF-60D0-4C61-BDF9-72B0901E7FAD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31A3469F-739C-4EFE-BB21-6F9C64E69B67}" type="presOf" srcId="{3E7476AC-12A1-4CCD-9E81-D68ACBA96083}" destId="{60A9F77C-9928-4712-94E8-776330C81AD7}" srcOrd="0" destOrd="0" presId="urn:microsoft.com/office/officeart/2005/8/layout/cycle4"/>
    <dgm:cxn modelId="{0A2B7D68-15E7-4349-BC1C-DC5AF6A6B32B}" type="presOf" srcId="{6BDBDDFD-03FF-4FEA-B042-D5294A2B246F}" destId="{3B1705FC-D93C-4CCA-BF1F-077100556E12}" srcOrd="0" destOrd="0" presId="urn:microsoft.com/office/officeart/2005/8/layout/cycle4"/>
    <dgm:cxn modelId="{C0F20AC2-650C-411E-A1CC-7E0CE0AA7354}" type="presOf" srcId="{4B12BB1A-6F4D-4D01-BA2D-C5DC8C924F20}" destId="{FEABE245-4E48-4017-BFE7-45E0FD7F126B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9BEED8F5-28F5-4A96-9464-A5E9F8EF0693}" type="presParOf" srcId="{3C3F9F88-D18D-4B53-8A09-4517EA20FB79}" destId="{8C172904-0E0F-48C0-834C-C131143236FD}" srcOrd="0" destOrd="0" presId="urn:microsoft.com/office/officeart/2005/8/layout/cycle4"/>
    <dgm:cxn modelId="{CE4FFB20-825D-4830-9528-5C28EB3BE37C}" type="presParOf" srcId="{8C172904-0E0F-48C0-834C-C131143236FD}" destId="{B7C991F5-105E-4ADE-9CBA-8CF9A7E681AD}" srcOrd="0" destOrd="0" presId="urn:microsoft.com/office/officeart/2005/8/layout/cycle4"/>
    <dgm:cxn modelId="{FE8ADC8D-6935-4594-9100-EF879E856E2E}" type="presParOf" srcId="{3C3F9F88-D18D-4B53-8A09-4517EA20FB79}" destId="{3177EBE1-11FF-4C75-AF75-4F1B4B2BE0C9}" srcOrd="1" destOrd="0" presId="urn:microsoft.com/office/officeart/2005/8/layout/cycle4"/>
    <dgm:cxn modelId="{9E2F63AB-E681-4171-B1B7-60F1F329588A}" type="presParOf" srcId="{3177EBE1-11FF-4C75-AF75-4F1B4B2BE0C9}" destId="{60A9F77C-9928-4712-94E8-776330C81AD7}" srcOrd="0" destOrd="0" presId="urn:microsoft.com/office/officeart/2005/8/layout/cycle4"/>
    <dgm:cxn modelId="{2B448DAE-CD99-4683-BA32-9C377A2096C4}" type="presParOf" srcId="{3177EBE1-11FF-4C75-AF75-4F1B4B2BE0C9}" destId="{3B1705FC-D93C-4CCA-BF1F-077100556E12}" srcOrd="1" destOrd="0" presId="urn:microsoft.com/office/officeart/2005/8/layout/cycle4"/>
    <dgm:cxn modelId="{B4B8C92E-2314-47B7-ABF2-047E8DC5E102}" type="presParOf" srcId="{3177EBE1-11FF-4C75-AF75-4F1B4B2BE0C9}" destId="{44944ADF-60D0-4C61-BDF9-72B0901E7FAD}" srcOrd="2" destOrd="0" presId="urn:microsoft.com/office/officeart/2005/8/layout/cycle4"/>
    <dgm:cxn modelId="{79575805-185E-4CE4-BC27-17820D231741}" type="presParOf" srcId="{3177EBE1-11FF-4C75-AF75-4F1B4B2BE0C9}" destId="{FEABE245-4E48-4017-BFE7-45E0FD7F126B}" srcOrd="3" destOrd="0" presId="urn:microsoft.com/office/officeart/2005/8/layout/cycle4"/>
    <dgm:cxn modelId="{C2C372E4-AD39-4019-AC67-BD32F0D09D94}" type="presParOf" srcId="{3177EBE1-11FF-4C75-AF75-4F1B4B2BE0C9}" destId="{197E6CDB-C097-4870-9BED-83FEEEDB74D9}" srcOrd="4" destOrd="0" presId="urn:microsoft.com/office/officeart/2005/8/layout/cycle4"/>
    <dgm:cxn modelId="{A9274B50-A8E2-41CC-9C9B-1AEDEA6AC6DD}" type="presParOf" srcId="{3C3F9F88-D18D-4B53-8A09-4517EA20FB79}" destId="{5459FCAA-D102-4722-A5C3-6C6E6A7B2D65}" srcOrd="2" destOrd="0" presId="urn:microsoft.com/office/officeart/2005/8/layout/cycle4"/>
    <dgm:cxn modelId="{09479F4C-5355-4992-BDCE-60D5D0ACDE94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 rIns="64008"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solidFill>
          <a:srgbClr val="F1FAB8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2742295F-91AC-4932-9034-487FDBD5B580}" type="presOf" srcId="{14ED4206-1841-48F1-A0BB-661AD6A84442}" destId="{3C3F9F88-D18D-4B53-8A09-4517EA20FB79}" srcOrd="0" destOrd="0" presId="urn:microsoft.com/office/officeart/2005/8/layout/cycle4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A96ABA85-2265-4CD9-98F1-DFCAB5AE1427}" type="presOf" srcId="{4B12BB1A-6F4D-4D01-BA2D-C5DC8C924F20}" destId="{FEABE245-4E48-4017-BFE7-45E0FD7F126B}" srcOrd="0" destOrd="0" presId="urn:microsoft.com/office/officeart/2005/8/layout/cycle4"/>
    <dgm:cxn modelId="{28478757-53D4-45AE-8FB4-F0D6C23D8114}" type="presOf" srcId="{6BDBDDFD-03FF-4FEA-B042-D5294A2B246F}" destId="{3B1705FC-D93C-4CCA-BF1F-077100556E12}" srcOrd="0" destOrd="0" presId="urn:microsoft.com/office/officeart/2005/8/layout/cycle4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91925222-3A43-434A-AFE2-8C050BB690E4}" type="presOf" srcId="{3E7476AC-12A1-4CCD-9E81-D68ACBA96083}" destId="{60A9F77C-9928-4712-94E8-776330C81AD7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DCF720A9-B033-4876-ABA0-44FF229C1558}" type="presOf" srcId="{C4317CD5-8BA5-4833-993A-EF0F65610CC7}" destId="{44944ADF-60D0-4C61-BDF9-72B0901E7FAD}" srcOrd="0" destOrd="0" presId="urn:microsoft.com/office/officeart/2005/8/layout/cycle4"/>
    <dgm:cxn modelId="{169D468F-0C35-4010-AA29-90E6EF83995B}" type="presParOf" srcId="{3C3F9F88-D18D-4B53-8A09-4517EA20FB79}" destId="{8C172904-0E0F-48C0-834C-C131143236FD}" srcOrd="0" destOrd="0" presId="urn:microsoft.com/office/officeart/2005/8/layout/cycle4"/>
    <dgm:cxn modelId="{741ED27F-6067-436D-99FC-8D96CA2B3F8B}" type="presParOf" srcId="{8C172904-0E0F-48C0-834C-C131143236FD}" destId="{B7C991F5-105E-4ADE-9CBA-8CF9A7E681AD}" srcOrd="0" destOrd="0" presId="urn:microsoft.com/office/officeart/2005/8/layout/cycle4"/>
    <dgm:cxn modelId="{79996B9E-D5AF-4C09-A72E-60C52FD51DC7}" type="presParOf" srcId="{3C3F9F88-D18D-4B53-8A09-4517EA20FB79}" destId="{3177EBE1-11FF-4C75-AF75-4F1B4B2BE0C9}" srcOrd="1" destOrd="0" presId="urn:microsoft.com/office/officeart/2005/8/layout/cycle4"/>
    <dgm:cxn modelId="{31E97896-FBD1-4FAE-AA4A-4191E41700CD}" type="presParOf" srcId="{3177EBE1-11FF-4C75-AF75-4F1B4B2BE0C9}" destId="{60A9F77C-9928-4712-94E8-776330C81AD7}" srcOrd="0" destOrd="0" presId="urn:microsoft.com/office/officeart/2005/8/layout/cycle4"/>
    <dgm:cxn modelId="{E2965C64-93AB-4D79-B4D8-D3EDC07EBF14}" type="presParOf" srcId="{3177EBE1-11FF-4C75-AF75-4F1B4B2BE0C9}" destId="{3B1705FC-D93C-4CCA-BF1F-077100556E12}" srcOrd="1" destOrd="0" presId="urn:microsoft.com/office/officeart/2005/8/layout/cycle4"/>
    <dgm:cxn modelId="{351EB5F5-FEA8-442D-9708-B3366C235358}" type="presParOf" srcId="{3177EBE1-11FF-4C75-AF75-4F1B4B2BE0C9}" destId="{44944ADF-60D0-4C61-BDF9-72B0901E7FAD}" srcOrd="2" destOrd="0" presId="urn:microsoft.com/office/officeart/2005/8/layout/cycle4"/>
    <dgm:cxn modelId="{94739D83-6D3D-4816-A4AC-14B6044A5A46}" type="presParOf" srcId="{3177EBE1-11FF-4C75-AF75-4F1B4B2BE0C9}" destId="{FEABE245-4E48-4017-BFE7-45E0FD7F126B}" srcOrd="3" destOrd="0" presId="urn:microsoft.com/office/officeart/2005/8/layout/cycle4"/>
    <dgm:cxn modelId="{852DF5F0-2B77-4CC2-A433-6D4B4A7A3D10}" type="presParOf" srcId="{3177EBE1-11FF-4C75-AF75-4F1B4B2BE0C9}" destId="{197E6CDB-C097-4870-9BED-83FEEEDB74D9}" srcOrd="4" destOrd="0" presId="urn:microsoft.com/office/officeart/2005/8/layout/cycle4"/>
    <dgm:cxn modelId="{D28DF718-C388-428D-A458-7BA3305AC248}" type="presParOf" srcId="{3C3F9F88-D18D-4B53-8A09-4517EA20FB79}" destId="{5459FCAA-D102-4722-A5C3-6C6E6A7B2D65}" srcOrd="2" destOrd="0" presId="urn:microsoft.com/office/officeart/2005/8/layout/cycle4"/>
    <dgm:cxn modelId="{74060735-41AB-4E0E-BB64-CB147261DC1E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 rIns="64008"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solidFill>
          <a:srgbClr val="81FF8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9D29A080-C5D6-45B4-96FA-136D799D3A1A}" type="presOf" srcId="{14ED4206-1841-48F1-A0BB-661AD6A84442}" destId="{3C3F9F88-D18D-4B53-8A09-4517EA20FB79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97A0EDF1-D1EC-42FD-B2D7-032A693C44DB}" type="presOf" srcId="{4B12BB1A-6F4D-4D01-BA2D-C5DC8C924F20}" destId="{FEABE245-4E48-4017-BFE7-45E0FD7F126B}" srcOrd="0" destOrd="0" presId="urn:microsoft.com/office/officeart/2005/8/layout/cycle4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3CF46DAC-A5E0-413E-A4B8-BA8E0A80FE19}" type="presOf" srcId="{6BDBDDFD-03FF-4FEA-B042-D5294A2B246F}" destId="{3B1705FC-D93C-4CCA-BF1F-077100556E12}" srcOrd="0" destOrd="0" presId="urn:microsoft.com/office/officeart/2005/8/layout/cycle4"/>
    <dgm:cxn modelId="{09759FD7-E336-4387-85C5-B277A70A0BA5}" type="presOf" srcId="{3E7476AC-12A1-4CCD-9E81-D68ACBA96083}" destId="{60A9F77C-9928-4712-94E8-776330C81AD7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4AA12239-B487-46CA-BA1A-C64F2CD4B6EA}" type="presOf" srcId="{C4317CD5-8BA5-4833-993A-EF0F65610CC7}" destId="{44944ADF-60D0-4C61-BDF9-72B0901E7FAD}" srcOrd="0" destOrd="0" presId="urn:microsoft.com/office/officeart/2005/8/layout/cycle4"/>
    <dgm:cxn modelId="{870288FC-DF39-47DA-94B7-CF7ED9526696}" type="presParOf" srcId="{3C3F9F88-D18D-4B53-8A09-4517EA20FB79}" destId="{8C172904-0E0F-48C0-834C-C131143236FD}" srcOrd="0" destOrd="0" presId="urn:microsoft.com/office/officeart/2005/8/layout/cycle4"/>
    <dgm:cxn modelId="{90535018-387E-4F1C-9BA5-0A3F47C85010}" type="presParOf" srcId="{8C172904-0E0F-48C0-834C-C131143236FD}" destId="{B7C991F5-105E-4ADE-9CBA-8CF9A7E681AD}" srcOrd="0" destOrd="0" presId="urn:microsoft.com/office/officeart/2005/8/layout/cycle4"/>
    <dgm:cxn modelId="{3C3DA903-BEB5-4A83-AB17-69284F1EF58B}" type="presParOf" srcId="{3C3F9F88-D18D-4B53-8A09-4517EA20FB79}" destId="{3177EBE1-11FF-4C75-AF75-4F1B4B2BE0C9}" srcOrd="1" destOrd="0" presId="urn:microsoft.com/office/officeart/2005/8/layout/cycle4"/>
    <dgm:cxn modelId="{401404FB-C085-4381-BC16-23DE72CFB644}" type="presParOf" srcId="{3177EBE1-11FF-4C75-AF75-4F1B4B2BE0C9}" destId="{60A9F77C-9928-4712-94E8-776330C81AD7}" srcOrd="0" destOrd="0" presId="urn:microsoft.com/office/officeart/2005/8/layout/cycle4"/>
    <dgm:cxn modelId="{DD5EC936-232A-40B3-948C-938732E43E8F}" type="presParOf" srcId="{3177EBE1-11FF-4C75-AF75-4F1B4B2BE0C9}" destId="{3B1705FC-D93C-4CCA-BF1F-077100556E12}" srcOrd="1" destOrd="0" presId="urn:microsoft.com/office/officeart/2005/8/layout/cycle4"/>
    <dgm:cxn modelId="{633E73F2-CA6A-41E8-BEE5-95639C3C6814}" type="presParOf" srcId="{3177EBE1-11FF-4C75-AF75-4F1B4B2BE0C9}" destId="{44944ADF-60D0-4C61-BDF9-72B0901E7FAD}" srcOrd="2" destOrd="0" presId="urn:microsoft.com/office/officeart/2005/8/layout/cycle4"/>
    <dgm:cxn modelId="{3AC31ECE-4FA9-4D0C-B8DF-D7BE611641C1}" type="presParOf" srcId="{3177EBE1-11FF-4C75-AF75-4F1B4B2BE0C9}" destId="{FEABE245-4E48-4017-BFE7-45E0FD7F126B}" srcOrd="3" destOrd="0" presId="urn:microsoft.com/office/officeart/2005/8/layout/cycle4"/>
    <dgm:cxn modelId="{FAB2E68D-AF40-4304-B25C-611F75676D90}" type="presParOf" srcId="{3177EBE1-11FF-4C75-AF75-4F1B4B2BE0C9}" destId="{197E6CDB-C097-4870-9BED-83FEEEDB74D9}" srcOrd="4" destOrd="0" presId="urn:microsoft.com/office/officeart/2005/8/layout/cycle4"/>
    <dgm:cxn modelId="{85D941CB-F46B-4CEB-ACCF-4BF0F9281D23}" type="presParOf" srcId="{3C3F9F88-D18D-4B53-8A09-4517EA20FB79}" destId="{5459FCAA-D102-4722-A5C3-6C6E6A7B2D65}" srcOrd="2" destOrd="0" presId="urn:microsoft.com/office/officeart/2005/8/layout/cycle4"/>
    <dgm:cxn modelId="{33E4FBB4-6636-4297-9762-77962D1BAB27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solidFill>
          <a:srgbClr val="8F8FFF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 rIns="64008"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ScaleY="86683" custLinFactNeighborY="-3717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8E55D569-835A-4818-9DE6-2CF8178E4E40}" type="presOf" srcId="{14ED4206-1841-48F1-A0BB-661AD6A84442}" destId="{3C3F9F88-D18D-4B53-8A09-4517EA20FB79}" srcOrd="0" destOrd="0" presId="urn:microsoft.com/office/officeart/2005/8/layout/cycle4"/>
    <dgm:cxn modelId="{CF822EF9-D79E-4731-86E5-666AA760A7B5}" type="presOf" srcId="{4B12BB1A-6F4D-4D01-BA2D-C5DC8C924F20}" destId="{FEABE245-4E48-4017-BFE7-45E0FD7F126B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BF68FDB3-CF56-4C53-8265-B9F1D92F4765}" type="presOf" srcId="{6BDBDDFD-03FF-4FEA-B042-D5294A2B246F}" destId="{3B1705FC-D93C-4CCA-BF1F-077100556E12}" srcOrd="0" destOrd="0" presId="urn:microsoft.com/office/officeart/2005/8/layout/cycle4"/>
    <dgm:cxn modelId="{49CA278E-22A1-4269-9495-68C0F580100B}" type="presOf" srcId="{C4317CD5-8BA5-4833-993A-EF0F65610CC7}" destId="{44944ADF-60D0-4C61-BDF9-72B0901E7FAD}" srcOrd="0" destOrd="0" presId="urn:microsoft.com/office/officeart/2005/8/layout/cycle4"/>
    <dgm:cxn modelId="{1FE0EB9A-37E2-4359-877B-103DCB7EB6EA}" type="presOf" srcId="{3E7476AC-12A1-4CCD-9E81-D68ACBA96083}" destId="{60A9F77C-9928-4712-94E8-776330C81AD7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90D2A456-12C1-4619-A044-E11172BCD01A}" type="presParOf" srcId="{3C3F9F88-D18D-4B53-8A09-4517EA20FB79}" destId="{8C172904-0E0F-48C0-834C-C131143236FD}" srcOrd="0" destOrd="0" presId="urn:microsoft.com/office/officeart/2005/8/layout/cycle4"/>
    <dgm:cxn modelId="{A2815DBA-86FF-4953-BDA9-8D143E25385B}" type="presParOf" srcId="{8C172904-0E0F-48C0-834C-C131143236FD}" destId="{B7C991F5-105E-4ADE-9CBA-8CF9A7E681AD}" srcOrd="0" destOrd="0" presId="urn:microsoft.com/office/officeart/2005/8/layout/cycle4"/>
    <dgm:cxn modelId="{12A54C19-14F8-4A51-BABB-2A09E9F31FDA}" type="presParOf" srcId="{3C3F9F88-D18D-4B53-8A09-4517EA20FB79}" destId="{3177EBE1-11FF-4C75-AF75-4F1B4B2BE0C9}" srcOrd="1" destOrd="0" presId="urn:microsoft.com/office/officeart/2005/8/layout/cycle4"/>
    <dgm:cxn modelId="{3C0C2BF6-5E81-4633-AF86-035958474A58}" type="presParOf" srcId="{3177EBE1-11FF-4C75-AF75-4F1B4B2BE0C9}" destId="{60A9F77C-9928-4712-94E8-776330C81AD7}" srcOrd="0" destOrd="0" presId="urn:microsoft.com/office/officeart/2005/8/layout/cycle4"/>
    <dgm:cxn modelId="{96E06B88-8EB6-4004-B6F3-1E9782A63483}" type="presParOf" srcId="{3177EBE1-11FF-4C75-AF75-4F1B4B2BE0C9}" destId="{3B1705FC-D93C-4CCA-BF1F-077100556E12}" srcOrd="1" destOrd="0" presId="urn:microsoft.com/office/officeart/2005/8/layout/cycle4"/>
    <dgm:cxn modelId="{9B3E7DAB-1CFA-43C8-8F10-7358018B57B0}" type="presParOf" srcId="{3177EBE1-11FF-4C75-AF75-4F1B4B2BE0C9}" destId="{44944ADF-60D0-4C61-BDF9-72B0901E7FAD}" srcOrd="2" destOrd="0" presId="urn:microsoft.com/office/officeart/2005/8/layout/cycle4"/>
    <dgm:cxn modelId="{481DEC57-B0A8-4A97-BDA7-E739CE3D29BD}" type="presParOf" srcId="{3177EBE1-11FF-4C75-AF75-4F1B4B2BE0C9}" destId="{FEABE245-4E48-4017-BFE7-45E0FD7F126B}" srcOrd="3" destOrd="0" presId="urn:microsoft.com/office/officeart/2005/8/layout/cycle4"/>
    <dgm:cxn modelId="{ED21DB39-1CCF-428C-A052-493D8D37CEDC}" type="presParOf" srcId="{3177EBE1-11FF-4C75-AF75-4F1B4B2BE0C9}" destId="{197E6CDB-C097-4870-9BED-83FEEEDB74D9}" srcOrd="4" destOrd="0" presId="urn:microsoft.com/office/officeart/2005/8/layout/cycle4"/>
    <dgm:cxn modelId="{6B679B60-826E-4A23-A860-51ADE65F887E}" type="presParOf" srcId="{3C3F9F88-D18D-4B53-8A09-4517EA20FB79}" destId="{5459FCAA-D102-4722-A5C3-6C6E6A7B2D65}" srcOrd="2" destOrd="0" presId="urn:microsoft.com/office/officeart/2005/8/layout/cycle4"/>
    <dgm:cxn modelId="{59A7FFFC-42EE-47E1-8E26-A753F109BFBD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solidFill>
          <a:srgbClr val="FFB685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 rIns="64008"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ScaleY="67673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9D4FEE02-4A11-472B-926E-3E14C2DD5082}" type="presOf" srcId="{C4317CD5-8BA5-4833-993A-EF0F65610CC7}" destId="{44944ADF-60D0-4C61-BDF9-72B0901E7FAD}" srcOrd="0" destOrd="0" presId="urn:microsoft.com/office/officeart/2005/8/layout/cycle4"/>
    <dgm:cxn modelId="{26DF0CEE-42D0-4EC0-963F-82E0CF97FD0A}" type="presOf" srcId="{6BDBDDFD-03FF-4FEA-B042-D5294A2B246F}" destId="{3B1705FC-D93C-4CCA-BF1F-077100556E12}" srcOrd="0" destOrd="0" presId="urn:microsoft.com/office/officeart/2005/8/layout/cycle4"/>
    <dgm:cxn modelId="{894DFF6C-CC2B-4DBA-A4E1-67F15EBD0A35}" type="presOf" srcId="{3E7476AC-12A1-4CCD-9E81-D68ACBA96083}" destId="{60A9F77C-9928-4712-94E8-776330C81AD7}" srcOrd="0" destOrd="0" presId="urn:microsoft.com/office/officeart/2005/8/layout/cycle4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7555C44E-F9CC-42D9-8A78-F4162C9E2E39}" type="presOf" srcId="{4B12BB1A-6F4D-4D01-BA2D-C5DC8C924F20}" destId="{FEABE245-4E48-4017-BFE7-45E0FD7F126B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23591B33-F5F0-4AB7-8F15-82DD207DE0B2}" type="presOf" srcId="{14ED4206-1841-48F1-A0BB-661AD6A84442}" destId="{3C3F9F88-D18D-4B53-8A09-4517EA20FB79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240312DB-837F-4E8A-A0BE-E6F3FC779EAE}" type="presParOf" srcId="{3C3F9F88-D18D-4B53-8A09-4517EA20FB79}" destId="{8C172904-0E0F-48C0-834C-C131143236FD}" srcOrd="0" destOrd="0" presId="urn:microsoft.com/office/officeart/2005/8/layout/cycle4"/>
    <dgm:cxn modelId="{1171EE62-D431-4512-ACF0-11F14CEE7984}" type="presParOf" srcId="{8C172904-0E0F-48C0-834C-C131143236FD}" destId="{B7C991F5-105E-4ADE-9CBA-8CF9A7E681AD}" srcOrd="0" destOrd="0" presId="urn:microsoft.com/office/officeart/2005/8/layout/cycle4"/>
    <dgm:cxn modelId="{59146A9E-B028-4CC1-8F9E-6A52BECAFDD1}" type="presParOf" srcId="{3C3F9F88-D18D-4B53-8A09-4517EA20FB79}" destId="{3177EBE1-11FF-4C75-AF75-4F1B4B2BE0C9}" srcOrd="1" destOrd="0" presId="urn:microsoft.com/office/officeart/2005/8/layout/cycle4"/>
    <dgm:cxn modelId="{4FED66EF-504F-4516-86E8-27414EFCD9C8}" type="presParOf" srcId="{3177EBE1-11FF-4C75-AF75-4F1B4B2BE0C9}" destId="{60A9F77C-9928-4712-94E8-776330C81AD7}" srcOrd="0" destOrd="0" presId="urn:microsoft.com/office/officeart/2005/8/layout/cycle4"/>
    <dgm:cxn modelId="{D0E0F4D3-F0D2-4D58-B935-904BF528DD83}" type="presParOf" srcId="{3177EBE1-11FF-4C75-AF75-4F1B4B2BE0C9}" destId="{3B1705FC-D93C-4CCA-BF1F-077100556E12}" srcOrd="1" destOrd="0" presId="urn:microsoft.com/office/officeart/2005/8/layout/cycle4"/>
    <dgm:cxn modelId="{611AE00A-2259-49F4-B1F5-A9DD793B38CA}" type="presParOf" srcId="{3177EBE1-11FF-4C75-AF75-4F1B4B2BE0C9}" destId="{44944ADF-60D0-4C61-BDF9-72B0901E7FAD}" srcOrd="2" destOrd="0" presId="urn:microsoft.com/office/officeart/2005/8/layout/cycle4"/>
    <dgm:cxn modelId="{AED4AD7E-0952-4A96-A6DA-00AD18AB7B79}" type="presParOf" srcId="{3177EBE1-11FF-4C75-AF75-4F1B4B2BE0C9}" destId="{FEABE245-4E48-4017-BFE7-45E0FD7F126B}" srcOrd="3" destOrd="0" presId="urn:microsoft.com/office/officeart/2005/8/layout/cycle4"/>
    <dgm:cxn modelId="{3C38FA00-DA25-4B1F-A878-EE08ED8EAF7E}" type="presParOf" srcId="{3177EBE1-11FF-4C75-AF75-4F1B4B2BE0C9}" destId="{197E6CDB-C097-4870-9BED-83FEEEDB74D9}" srcOrd="4" destOrd="0" presId="urn:microsoft.com/office/officeart/2005/8/layout/cycle4"/>
    <dgm:cxn modelId="{6F46D578-53A6-46F1-B666-BB42E3D9B605}" type="presParOf" srcId="{3C3F9F88-D18D-4B53-8A09-4517EA20FB79}" destId="{5459FCAA-D102-4722-A5C3-6C6E6A7B2D65}" srcOrd="2" destOrd="0" presId="urn:microsoft.com/office/officeart/2005/8/layout/cycle4"/>
    <dgm:cxn modelId="{37ECBEE9-9ED1-4F91-ACFB-7422D8E832B4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solidFill>
          <a:srgbClr val="FFB685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 rIns="64008"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ScaleY="81782" custLinFactNeighborY="8573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2D2E6C68-E7C0-431B-8449-342C8950EB23}" type="presOf" srcId="{6BDBDDFD-03FF-4FEA-B042-D5294A2B246F}" destId="{3B1705FC-D93C-4CCA-BF1F-077100556E12}" srcOrd="0" destOrd="0" presId="urn:microsoft.com/office/officeart/2005/8/layout/cycle4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3425FA38-ECA8-47D9-A75D-F901192AAA1A}" type="presOf" srcId="{14ED4206-1841-48F1-A0BB-661AD6A84442}" destId="{3C3F9F88-D18D-4B53-8A09-4517EA20FB79}" srcOrd="0" destOrd="0" presId="urn:microsoft.com/office/officeart/2005/8/layout/cycle4"/>
    <dgm:cxn modelId="{8F6F0793-F719-407D-8472-D5D53FD4DCAB}" type="presOf" srcId="{C4317CD5-8BA5-4833-993A-EF0F65610CC7}" destId="{44944ADF-60D0-4C61-BDF9-72B0901E7FAD}" srcOrd="0" destOrd="0" presId="urn:microsoft.com/office/officeart/2005/8/layout/cycle4"/>
    <dgm:cxn modelId="{95BE6193-BB24-4CCB-B0B2-E8E17AC7705B}" type="presOf" srcId="{3E7476AC-12A1-4CCD-9E81-D68ACBA96083}" destId="{60A9F77C-9928-4712-94E8-776330C81AD7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FD6503B-580C-45D1-AF92-EFA4696EFD20}" type="presOf" srcId="{4B12BB1A-6F4D-4D01-BA2D-C5DC8C924F20}" destId="{FEABE245-4E48-4017-BFE7-45E0FD7F126B}" srcOrd="0" destOrd="0" presId="urn:microsoft.com/office/officeart/2005/8/layout/cycle4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B448A9B8-687C-4728-A1FF-9D693B6C2EAE}" type="presParOf" srcId="{3C3F9F88-D18D-4B53-8A09-4517EA20FB79}" destId="{8C172904-0E0F-48C0-834C-C131143236FD}" srcOrd="0" destOrd="0" presId="urn:microsoft.com/office/officeart/2005/8/layout/cycle4"/>
    <dgm:cxn modelId="{62FAAC9F-8F59-454D-8DB5-A6D8172C3B7C}" type="presParOf" srcId="{8C172904-0E0F-48C0-834C-C131143236FD}" destId="{B7C991F5-105E-4ADE-9CBA-8CF9A7E681AD}" srcOrd="0" destOrd="0" presId="urn:microsoft.com/office/officeart/2005/8/layout/cycle4"/>
    <dgm:cxn modelId="{4C82D5AF-328F-45B6-955C-DEA259BD7C94}" type="presParOf" srcId="{3C3F9F88-D18D-4B53-8A09-4517EA20FB79}" destId="{3177EBE1-11FF-4C75-AF75-4F1B4B2BE0C9}" srcOrd="1" destOrd="0" presId="urn:microsoft.com/office/officeart/2005/8/layout/cycle4"/>
    <dgm:cxn modelId="{3CD68DD8-39B3-4EF6-BF12-F2A5A3553153}" type="presParOf" srcId="{3177EBE1-11FF-4C75-AF75-4F1B4B2BE0C9}" destId="{60A9F77C-9928-4712-94E8-776330C81AD7}" srcOrd="0" destOrd="0" presId="urn:microsoft.com/office/officeart/2005/8/layout/cycle4"/>
    <dgm:cxn modelId="{C83C58B0-076F-4520-9D18-B4CB78E9B2E2}" type="presParOf" srcId="{3177EBE1-11FF-4C75-AF75-4F1B4B2BE0C9}" destId="{3B1705FC-D93C-4CCA-BF1F-077100556E12}" srcOrd="1" destOrd="0" presId="urn:microsoft.com/office/officeart/2005/8/layout/cycle4"/>
    <dgm:cxn modelId="{E36F0414-CFBF-4D38-B644-ADD7BB16CCB9}" type="presParOf" srcId="{3177EBE1-11FF-4C75-AF75-4F1B4B2BE0C9}" destId="{44944ADF-60D0-4C61-BDF9-72B0901E7FAD}" srcOrd="2" destOrd="0" presId="urn:microsoft.com/office/officeart/2005/8/layout/cycle4"/>
    <dgm:cxn modelId="{BD07E7DF-E670-4610-B646-72000D82CFD0}" type="presParOf" srcId="{3177EBE1-11FF-4C75-AF75-4F1B4B2BE0C9}" destId="{FEABE245-4E48-4017-BFE7-45E0FD7F126B}" srcOrd="3" destOrd="0" presId="urn:microsoft.com/office/officeart/2005/8/layout/cycle4"/>
    <dgm:cxn modelId="{F444081E-43C7-48A4-A794-7888D2B4FD55}" type="presParOf" srcId="{3177EBE1-11FF-4C75-AF75-4F1B4B2BE0C9}" destId="{197E6CDB-C097-4870-9BED-83FEEEDB74D9}" srcOrd="4" destOrd="0" presId="urn:microsoft.com/office/officeart/2005/8/layout/cycle4"/>
    <dgm:cxn modelId="{4023DA79-759B-486C-AB14-5B4FD326BDAE}" type="presParOf" srcId="{3C3F9F88-D18D-4B53-8A09-4517EA20FB79}" destId="{5459FCAA-D102-4722-A5C3-6C6E6A7B2D65}" srcOrd="2" destOrd="0" presId="urn:microsoft.com/office/officeart/2005/8/layout/cycle4"/>
    <dgm:cxn modelId="{C26D6B84-86B9-4AAF-93D4-76F71066CD01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solidFill>
          <a:srgbClr val="FFB685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 rIns="64008"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ScaleY="81782" custLinFactNeighborY="8573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9664F4E8-E129-493B-9205-8C334B086DF3}" type="presOf" srcId="{6BDBDDFD-03FF-4FEA-B042-D5294A2B246F}" destId="{3B1705FC-D93C-4CCA-BF1F-077100556E12}" srcOrd="0" destOrd="0" presId="urn:microsoft.com/office/officeart/2005/8/layout/cycle4"/>
    <dgm:cxn modelId="{CBBEC123-9B64-453E-8AA3-B55462B7E2B4}" type="presOf" srcId="{C4317CD5-8BA5-4833-993A-EF0F65610CC7}" destId="{44944ADF-60D0-4C61-BDF9-72B0901E7FAD}" srcOrd="0" destOrd="0" presId="urn:microsoft.com/office/officeart/2005/8/layout/cycle4"/>
    <dgm:cxn modelId="{88CF2874-E7E2-409B-8A65-218F0BBF2201}" type="presOf" srcId="{3E7476AC-12A1-4CCD-9E81-D68ACBA96083}" destId="{60A9F77C-9928-4712-94E8-776330C81AD7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17F1C4A8-3925-493A-BB7A-181AFA3F656C}" type="presOf" srcId="{14ED4206-1841-48F1-A0BB-661AD6A84442}" destId="{3C3F9F88-D18D-4B53-8A09-4517EA20FB79}" srcOrd="0" destOrd="0" presId="urn:microsoft.com/office/officeart/2005/8/layout/cycle4"/>
    <dgm:cxn modelId="{1FD46F07-9222-4176-81E9-6ECE5E7FD4A2}" type="presOf" srcId="{4B12BB1A-6F4D-4D01-BA2D-C5DC8C924F20}" destId="{FEABE245-4E48-4017-BFE7-45E0FD7F126B}" srcOrd="0" destOrd="0" presId="urn:microsoft.com/office/officeart/2005/8/layout/cycle4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E18E6632-5ECD-4476-B822-A28A119BC20C}" type="presParOf" srcId="{3C3F9F88-D18D-4B53-8A09-4517EA20FB79}" destId="{8C172904-0E0F-48C0-834C-C131143236FD}" srcOrd="0" destOrd="0" presId="urn:microsoft.com/office/officeart/2005/8/layout/cycle4"/>
    <dgm:cxn modelId="{D5D71CEF-DECC-49EA-9AD0-13C2E54B87CE}" type="presParOf" srcId="{8C172904-0E0F-48C0-834C-C131143236FD}" destId="{B7C991F5-105E-4ADE-9CBA-8CF9A7E681AD}" srcOrd="0" destOrd="0" presId="urn:microsoft.com/office/officeart/2005/8/layout/cycle4"/>
    <dgm:cxn modelId="{D8992974-1DF1-4627-BD17-D31868B34BB6}" type="presParOf" srcId="{3C3F9F88-D18D-4B53-8A09-4517EA20FB79}" destId="{3177EBE1-11FF-4C75-AF75-4F1B4B2BE0C9}" srcOrd="1" destOrd="0" presId="urn:microsoft.com/office/officeart/2005/8/layout/cycle4"/>
    <dgm:cxn modelId="{B8D5B6FA-16BA-46DE-A938-F615389E6DAC}" type="presParOf" srcId="{3177EBE1-11FF-4C75-AF75-4F1B4B2BE0C9}" destId="{60A9F77C-9928-4712-94E8-776330C81AD7}" srcOrd="0" destOrd="0" presId="urn:microsoft.com/office/officeart/2005/8/layout/cycle4"/>
    <dgm:cxn modelId="{49730952-67D7-4BAC-895C-3F451697E7BE}" type="presParOf" srcId="{3177EBE1-11FF-4C75-AF75-4F1B4B2BE0C9}" destId="{3B1705FC-D93C-4CCA-BF1F-077100556E12}" srcOrd="1" destOrd="0" presId="urn:microsoft.com/office/officeart/2005/8/layout/cycle4"/>
    <dgm:cxn modelId="{248D5704-C717-4079-BBFE-5B494EBC6D63}" type="presParOf" srcId="{3177EBE1-11FF-4C75-AF75-4F1B4B2BE0C9}" destId="{44944ADF-60D0-4C61-BDF9-72B0901E7FAD}" srcOrd="2" destOrd="0" presId="urn:microsoft.com/office/officeart/2005/8/layout/cycle4"/>
    <dgm:cxn modelId="{9EDFC329-146D-47E5-BEDF-75709A99EA97}" type="presParOf" srcId="{3177EBE1-11FF-4C75-AF75-4F1B4B2BE0C9}" destId="{FEABE245-4E48-4017-BFE7-45E0FD7F126B}" srcOrd="3" destOrd="0" presId="urn:microsoft.com/office/officeart/2005/8/layout/cycle4"/>
    <dgm:cxn modelId="{A3C2DC24-C672-4C96-B0A5-9684081D0B20}" type="presParOf" srcId="{3177EBE1-11FF-4C75-AF75-4F1B4B2BE0C9}" destId="{197E6CDB-C097-4870-9BED-83FEEEDB74D9}" srcOrd="4" destOrd="0" presId="urn:microsoft.com/office/officeart/2005/8/layout/cycle4"/>
    <dgm:cxn modelId="{F7DA451F-0944-4613-9F11-19C2AC071DA6}" type="presParOf" srcId="{3C3F9F88-D18D-4B53-8A09-4517EA20FB79}" destId="{5459FCAA-D102-4722-A5C3-6C6E6A7B2D65}" srcOrd="2" destOrd="0" presId="urn:microsoft.com/office/officeart/2005/8/layout/cycle4"/>
    <dgm:cxn modelId="{DF61E48B-8377-4A5C-B091-099C451BBBFD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solidFill>
          <a:srgbClr val="FFB685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 rIns="64008"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ScaleY="81782" custLinFactNeighborY="21855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68C64188-5467-4A80-AE36-4C020435F85B}" type="presOf" srcId="{C4317CD5-8BA5-4833-993A-EF0F65610CC7}" destId="{44944ADF-60D0-4C61-BDF9-72B0901E7FAD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BF0D6212-8A9D-4A25-ADA1-4D520E66ABED}" type="presOf" srcId="{6BDBDDFD-03FF-4FEA-B042-D5294A2B246F}" destId="{3B1705FC-D93C-4CCA-BF1F-077100556E12}" srcOrd="0" destOrd="0" presId="urn:microsoft.com/office/officeart/2005/8/layout/cycle4"/>
    <dgm:cxn modelId="{4BCF9081-D1B3-41AF-8FA3-CFCD7895C275}" type="presOf" srcId="{3E7476AC-12A1-4CCD-9E81-D68ACBA96083}" destId="{60A9F77C-9928-4712-94E8-776330C81AD7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9D9B4EBA-7027-4C27-8090-94A258362228}" type="presOf" srcId="{14ED4206-1841-48F1-A0BB-661AD6A84442}" destId="{3C3F9F88-D18D-4B53-8A09-4517EA20FB79}" srcOrd="0" destOrd="0" presId="urn:microsoft.com/office/officeart/2005/8/layout/cycle4"/>
    <dgm:cxn modelId="{987EDE23-5393-496B-BBAE-9BE4D4AAF16D}" type="presOf" srcId="{4B12BB1A-6F4D-4D01-BA2D-C5DC8C924F20}" destId="{FEABE245-4E48-4017-BFE7-45E0FD7F126B}" srcOrd="0" destOrd="0" presId="urn:microsoft.com/office/officeart/2005/8/layout/cycle4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1EE942BD-A106-4D15-886A-429953008804}" type="presParOf" srcId="{3C3F9F88-D18D-4B53-8A09-4517EA20FB79}" destId="{8C172904-0E0F-48C0-834C-C131143236FD}" srcOrd="0" destOrd="0" presId="urn:microsoft.com/office/officeart/2005/8/layout/cycle4"/>
    <dgm:cxn modelId="{1E4BF237-9278-46FC-909F-1C756C0832DD}" type="presParOf" srcId="{8C172904-0E0F-48C0-834C-C131143236FD}" destId="{B7C991F5-105E-4ADE-9CBA-8CF9A7E681AD}" srcOrd="0" destOrd="0" presId="urn:microsoft.com/office/officeart/2005/8/layout/cycle4"/>
    <dgm:cxn modelId="{FBEBA09D-D238-4436-BADD-BDA3DB85A018}" type="presParOf" srcId="{3C3F9F88-D18D-4B53-8A09-4517EA20FB79}" destId="{3177EBE1-11FF-4C75-AF75-4F1B4B2BE0C9}" srcOrd="1" destOrd="0" presId="urn:microsoft.com/office/officeart/2005/8/layout/cycle4"/>
    <dgm:cxn modelId="{C521F5C6-EFC1-47EF-9E1F-9A1A94D70CD5}" type="presParOf" srcId="{3177EBE1-11FF-4C75-AF75-4F1B4B2BE0C9}" destId="{60A9F77C-9928-4712-94E8-776330C81AD7}" srcOrd="0" destOrd="0" presId="urn:microsoft.com/office/officeart/2005/8/layout/cycle4"/>
    <dgm:cxn modelId="{5C5369B5-27DE-4242-B71D-F09EF3BD481E}" type="presParOf" srcId="{3177EBE1-11FF-4C75-AF75-4F1B4B2BE0C9}" destId="{3B1705FC-D93C-4CCA-BF1F-077100556E12}" srcOrd="1" destOrd="0" presId="urn:microsoft.com/office/officeart/2005/8/layout/cycle4"/>
    <dgm:cxn modelId="{6CD3E828-0EB6-44CE-A1FE-9717C128EE62}" type="presParOf" srcId="{3177EBE1-11FF-4C75-AF75-4F1B4B2BE0C9}" destId="{44944ADF-60D0-4C61-BDF9-72B0901E7FAD}" srcOrd="2" destOrd="0" presId="urn:microsoft.com/office/officeart/2005/8/layout/cycle4"/>
    <dgm:cxn modelId="{D0ACF73B-C6F9-4821-853F-B984F8A595B0}" type="presParOf" srcId="{3177EBE1-11FF-4C75-AF75-4F1B4B2BE0C9}" destId="{FEABE245-4E48-4017-BFE7-45E0FD7F126B}" srcOrd="3" destOrd="0" presId="urn:microsoft.com/office/officeart/2005/8/layout/cycle4"/>
    <dgm:cxn modelId="{02FA7E99-5A0B-4541-9470-841B3A7B026D}" type="presParOf" srcId="{3177EBE1-11FF-4C75-AF75-4F1B4B2BE0C9}" destId="{197E6CDB-C097-4870-9BED-83FEEEDB74D9}" srcOrd="4" destOrd="0" presId="urn:microsoft.com/office/officeart/2005/8/layout/cycle4"/>
    <dgm:cxn modelId="{21E01F95-BFEB-492A-88B9-333BEF635DF2}" type="presParOf" srcId="{3C3F9F88-D18D-4B53-8A09-4517EA20FB79}" destId="{5459FCAA-D102-4722-A5C3-6C6E6A7B2D65}" srcOrd="2" destOrd="0" presId="urn:microsoft.com/office/officeart/2005/8/layout/cycle4"/>
    <dgm:cxn modelId="{D3E22ABD-D94E-4BF8-97CB-143D6A07EDD2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 rIns="64008"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solidFill>
          <a:srgbClr val="F1FAB8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 custScaleY="75436" custLinFactNeighborY="-5519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76CBF2BD-2DAC-4E15-B7ED-3114BB9EC492}" type="presOf" srcId="{14ED4206-1841-48F1-A0BB-661AD6A84442}" destId="{3C3F9F88-D18D-4B53-8A09-4517EA20FB79}" srcOrd="0" destOrd="0" presId="urn:microsoft.com/office/officeart/2005/8/layout/cycle4"/>
    <dgm:cxn modelId="{929DD8CD-6499-451B-B3E0-7AC4EC655B88}" type="presOf" srcId="{6BDBDDFD-03FF-4FEA-B042-D5294A2B246F}" destId="{3B1705FC-D93C-4CCA-BF1F-077100556E12}" srcOrd="0" destOrd="0" presId="urn:microsoft.com/office/officeart/2005/8/layout/cycle4"/>
    <dgm:cxn modelId="{CFFEA1F1-3FA5-4FB1-9B3F-2F7512B6A598}" type="presOf" srcId="{4B12BB1A-6F4D-4D01-BA2D-C5DC8C924F20}" destId="{FEABE245-4E48-4017-BFE7-45E0FD7F126B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4FD9068C-0453-42A6-A5B6-98BFCD3C53B5}" type="presOf" srcId="{C4317CD5-8BA5-4833-993A-EF0F65610CC7}" destId="{44944ADF-60D0-4C61-BDF9-72B0901E7FAD}" srcOrd="0" destOrd="0" presId="urn:microsoft.com/office/officeart/2005/8/layout/cycle4"/>
    <dgm:cxn modelId="{565BE11A-32D5-45CC-8332-C83BD9533F8F}" type="presOf" srcId="{3E7476AC-12A1-4CCD-9E81-D68ACBA96083}" destId="{60A9F77C-9928-4712-94E8-776330C81AD7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7B3A3E83-4D8C-4CBE-A093-8E7727E6A338}" type="presParOf" srcId="{3C3F9F88-D18D-4B53-8A09-4517EA20FB79}" destId="{8C172904-0E0F-48C0-834C-C131143236FD}" srcOrd="0" destOrd="0" presId="urn:microsoft.com/office/officeart/2005/8/layout/cycle4"/>
    <dgm:cxn modelId="{C67FC498-7F49-4293-B0A2-1A8CE3F34988}" type="presParOf" srcId="{8C172904-0E0F-48C0-834C-C131143236FD}" destId="{B7C991F5-105E-4ADE-9CBA-8CF9A7E681AD}" srcOrd="0" destOrd="0" presId="urn:microsoft.com/office/officeart/2005/8/layout/cycle4"/>
    <dgm:cxn modelId="{B96B03A0-46E6-4DCC-BB79-6E77C1560101}" type="presParOf" srcId="{3C3F9F88-D18D-4B53-8A09-4517EA20FB79}" destId="{3177EBE1-11FF-4C75-AF75-4F1B4B2BE0C9}" srcOrd="1" destOrd="0" presId="urn:microsoft.com/office/officeart/2005/8/layout/cycle4"/>
    <dgm:cxn modelId="{EB1FD9A5-D737-4911-92CD-3EED4B09DCC3}" type="presParOf" srcId="{3177EBE1-11FF-4C75-AF75-4F1B4B2BE0C9}" destId="{60A9F77C-9928-4712-94E8-776330C81AD7}" srcOrd="0" destOrd="0" presId="urn:microsoft.com/office/officeart/2005/8/layout/cycle4"/>
    <dgm:cxn modelId="{95558F2A-14AA-4A13-AB8D-1EAF3C2D032E}" type="presParOf" srcId="{3177EBE1-11FF-4C75-AF75-4F1B4B2BE0C9}" destId="{3B1705FC-D93C-4CCA-BF1F-077100556E12}" srcOrd="1" destOrd="0" presId="urn:microsoft.com/office/officeart/2005/8/layout/cycle4"/>
    <dgm:cxn modelId="{7132E112-38C4-45FF-896D-50DCDB0BD098}" type="presParOf" srcId="{3177EBE1-11FF-4C75-AF75-4F1B4B2BE0C9}" destId="{44944ADF-60D0-4C61-BDF9-72B0901E7FAD}" srcOrd="2" destOrd="0" presId="urn:microsoft.com/office/officeart/2005/8/layout/cycle4"/>
    <dgm:cxn modelId="{2EAED977-91FC-40E4-BC87-687448C0516C}" type="presParOf" srcId="{3177EBE1-11FF-4C75-AF75-4F1B4B2BE0C9}" destId="{FEABE245-4E48-4017-BFE7-45E0FD7F126B}" srcOrd="3" destOrd="0" presId="urn:microsoft.com/office/officeart/2005/8/layout/cycle4"/>
    <dgm:cxn modelId="{5F1B003B-6F90-4180-ADC8-E5635CD5A274}" type="presParOf" srcId="{3177EBE1-11FF-4C75-AF75-4F1B4B2BE0C9}" destId="{197E6CDB-C097-4870-9BED-83FEEEDB74D9}" srcOrd="4" destOrd="0" presId="urn:microsoft.com/office/officeart/2005/8/layout/cycle4"/>
    <dgm:cxn modelId="{06670BFB-4613-4FC8-9686-1A1E272B5A39}" type="presParOf" srcId="{3C3F9F88-D18D-4B53-8A09-4517EA20FB79}" destId="{5459FCAA-D102-4722-A5C3-6C6E6A7B2D65}" srcOrd="2" destOrd="0" presId="urn:microsoft.com/office/officeart/2005/8/layout/cycle4"/>
    <dgm:cxn modelId="{27A62028-4A66-4EA4-BFC6-74A277A12832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061420-54D9-49E6-B07A-11B2F80D80B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4CC2DDF-C1BA-4F03-9FC7-693146761CA4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400" b="1" dirty="0">
              <a:solidFill>
                <a:schemeClr val="tx1"/>
              </a:solidFill>
              <a:latin typeface="Bookman Old Style" panose="02050604050505020204" pitchFamily="18" charset="0"/>
            </a:rPr>
            <a:t>Higher Cortical Intellectual Functions (HCIF)</a:t>
          </a:r>
          <a:endParaRPr lang="en-CA" sz="360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5D061B87-C7F1-4365-A004-D044ED156A4C}" type="parTrans" cxnId="{215FA899-DA9E-4DBA-8428-BFB8A1609DBC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7F2C3A8E-38CE-43E9-90BF-A257D8324BE1}" type="sibTrans" cxnId="{215FA899-DA9E-4DBA-8428-BFB8A1609DBC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18DF4E2B-C317-4378-BB45-4F07D2C8E347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chemeClr val="tx1"/>
              </a:solidFill>
              <a:latin typeface="Bookman Old Style" panose="02050604050505020204" pitchFamily="18" charset="0"/>
            </a:rPr>
            <a:t>Executive Functions</a:t>
          </a:r>
        </a:p>
      </dgm:t>
    </dgm:pt>
    <dgm:pt modelId="{DDF20290-4578-48BD-ADC1-B138B38F25A0}" type="parTrans" cxnId="{F54FF3D1-B44F-4C64-870D-1C38F7CC8F4E}">
      <dgm:prSet/>
      <dgm:spPr>
        <a:solidFill>
          <a:srgbClr val="8F8FFF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1E073B60-CAF8-439E-BF26-52DB3765BD17}" type="sibTrans" cxnId="{F54FF3D1-B44F-4C64-870D-1C38F7CC8F4E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77741066-3A39-4839-A72C-66C2A674E5DD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chemeClr val="tx1"/>
              </a:solidFill>
              <a:latin typeface="Bookman Old Style" panose="02050604050505020204" pitchFamily="18" charset="0"/>
            </a:rPr>
            <a:t>Visuospatial</a:t>
          </a:r>
        </a:p>
      </dgm:t>
    </dgm:pt>
    <dgm:pt modelId="{7C353EB7-A03E-46D7-B2B0-FD5C095D840D}" type="parTrans" cxnId="{64F74714-3A8B-45A2-B13E-7366C1C1801F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C74BEAC9-FF40-4965-83B0-D00E41C3AEB4}" type="sibTrans" cxnId="{64F74714-3A8B-45A2-B13E-7366C1C1801F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62A1EAD2-B200-4BE3-B644-E0D3784A473E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>
              <a:solidFill>
                <a:schemeClr val="tx1"/>
              </a:solidFill>
              <a:latin typeface="Bookman Old Style" panose="02050604050505020204" pitchFamily="18" charset="0"/>
            </a:rPr>
            <a:t>Memory</a:t>
          </a:r>
          <a:endParaRPr lang="en-CA" sz="2400" b="1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46198BDA-5227-4E90-A60D-3EB4F1E8CBA8}" type="parTrans" cxnId="{1953F044-46F7-465B-9C5E-983535FFA6BB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BC134947-9D16-4086-A11B-D4F88EE6737F}" type="sibTrans" cxnId="{1953F044-46F7-465B-9C5E-983535FFA6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30BD6CC8-2AE4-490B-AA85-CC9E3C256B09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chemeClr val="tx1"/>
              </a:solidFill>
              <a:latin typeface="Bookman Old Style" panose="02050604050505020204" pitchFamily="18" charset="0"/>
            </a:rPr>
            <a:t>Language Functions</a:t>
          </a:r>
        </a:p>
      </dgm:t>
    </dgm:pt>
    <dgm:pt modelId="{60BFC806-0B1B-4671-8A57-55D9B33E2AB6}" type="parTrans" cxnId="{0AAD5661-6D83-4506-B2DA-51D1B6430581}">
      <dgm:prSet/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4316970A-3727-468A-9C37-4B326F6B657A}" type="sibTrans" cxnId="{0AAD5661-6D83-4506-B2DA-51D1B6430581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007CB6D6-7FFE-4DF8-B5E5-0368D92C8DA6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>
              <a:solidFill>
                <a:schemeClr val="tx1"/>
              </a:solidFill>
              <a:latin typeface="Bookman Old Style" panose="02050604050505020204" pitchFamily="18" charset="0"/>
            </a:rPr>
            <a:t>Praxis</a:t>
          </a:r>
        </a:p>
      </dgm:t>
    </dgm:pt>
    <dgm:pt modelId="{DF66854B-A65E-4A26-AC7C-720B82919448}" type="parTrans" cxnId="{E57EF7D3-16B1-403C-9CFA-D26BF87328DD}">
      <dgm:prSet/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C63EB5BC-808F-4EC4-BE44-4A357B486F73}" type="sibTrans" cxnId="{E57EF7D3-16B1-403C-9CFA-D26BF87328DD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668271E6-3397-4981-880E-F919ED3FA98D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>
              <a:solidFill>
                <a:schemeClr val="tx1"/>
              </a:solidFill>
              <a:latin typeface="Bookman Old Style" panose="02050604050505020204" pitchFamily="18" charset="0"/>
            </a:rPr>
            <a:t>Gnosia</a:t>
          </a:r>
          <a:endParaRPr lang="en-CA" sz="2400" b="1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163B924-8154-442B-BF87-B3F21ED9BF9E}" type="parTrans" cxnId="{7464BAF6-7578-4D11-B433-F681A9DDB472}">
      <dgm:prSet/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13D69478-739C-403A-9C83-A51DAC2728DF}" type="sibTrans" cxnId="{7464BAF6-7578-4D11-B433-F681A9DDB472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F3818C47-432A-4CFD-B2B6-7B52CCF201FB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>
              <a:solidFill>
                <a:schemeClr val="tx1"/>
              </a:solidFill>
              <a:latin typeface="Bookman Old Style" panose="02050604050505020204" pitchFamily="18" charset="0"/>
            </a:rPr>
            <a:t>Insight/ Judgment</a:t>
          </a:r>
        </a:p>
      </dgm:t>
    </dgm:pt>
    <dgm:pt modelId="{E7155194-F222-4939-8DC2-E980CBE67D55}" type="parTrans" cxnId="{961E7820-48E8-41E2-B695-C8209EFB2942}">
      <dgm:prSet/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D3BE0D2B-3D39-4F7F-85BC-DFF1D10D354C}" type="sibTrans" cxnId="{961E7820-48E8-41E2-B695-C8209EFB2942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404E0E4C-9BE0-46AC-BE49-BD5363B28880}" type="pres">
      <dgm:prSet presAssocID="{5C061420-54D9-49E6-B07A-11B2F80D80B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182ED042-7D43-45A6-96AB-6ED436077D1A}" type="pres">
      <dgm:prSet presAssocID="{E4CC2DDF-C1BA-4F03-9FC7-693146761CA4}" presName="root1" presStyleCnt="0"/>
      <dgm:spPr/>
    </dgm:pt>
    <dgm:pt modelId="{CA139CFE-67C2-417C-A922-31D9178DBE68}" type="pres">
      <dgm:prSet presAssocID="{E4CC2DDF-C1BA-4F03-9FC7-693146761CA4}" presName="LevelOneTextNode" presStyleLbl="node0" presStyleIdx="0" presStyleCnt="1" custScaleX="182949" custScaleY="12890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E1BACFE-8292-42D3-83F8-0DED03A3628E}" type="pres">
      <dgm:prSet presAssocID="{E4CC2DDF-C1BA-4F03-9FC7-693146761CA4}" presName="level2hierChild" presStyleCnt="0"/>
      <dgm:spPr/>
    </dgm:pt>
    <dgm:pt modelId="{2387C868-596B-4087-BCE4-5AD4E8DABB3D}" type="pres">
      <dgm:prSet presAssocID="{DDF20290-4578-48BD-ADC1-B138B38F25A0}" presName="conn2-1" presStyleLbl="parChTrans1D2" presStyleIdx="0" presStyleCnt="7"/>
      <dgm:spPr/>
      <dgm:t>
        <a:bodyPr/>
        <a:lstStyle/>
        <a:p>
          <a:endParaRPr lang="en-CA"/>
        </a:p>
      </dgm:t>
    </dgm:pt>
    <dgm:pt modelId="{5A80EA30-B656-4890-ADB3-CABE00EE3B68}" type="pres">
      <dgm:prSet presAssocID="{DDF20290-4578-48BD-ADC1-B138B38F25A0}" presName="connTx" presStyleLbl="parChTrans1D2" presStyleIdx="0" presStyleCnt="7"/>
      <dgm:spPr/>
      <dgm:t>
        <a:bodyPr/>
        <a:lstStyle/>
        <a:p>
          <a:endParaRPr lang="en-CA"/>
        </a:p>
      </dgm:t>
    </dgm:pt>
    <dgm:pt modelId="{F59A503C-944A-4927-BD19-4603E95BF105}" type="pres">
      <dgm:prSet presAssocID="{18DF4E2B-C317-4378-BB45-4F07D2C8E347}" presName="root2" presStyleCnt="0"/>
      <dgm:spPr/>
    </dgm:pt>
    <dgm:pt modelId="{F114D108-C6B0-4F1B-A411-71F4742D9EDF}" type="pres">
      <dgm:prSet presAssocID="{18DF4E2B-C317-4378-BB45-4F07D2C8E347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0F597C9-7860-4041-A31E-F5D38C2B1215}" type="pres">
      <dgm:prSet presAssocID="{18DF4E2B-C317-4378-BB45-4F07D2C8E347}" presName="level3hierChild" presStyleCnt="0"/>
      <dgm:spPr/>
    </dgm:pt>
    <dgm:pt modelId="{24493C28-D63F-45FB-9DED-468AA65F1C14}" type="pres">
      <dgm:prSet presAssocID="{7C353EB7-A03E-46D7-B2B0-FD5C095D840D}" presName="conn2-1" presStyleLbl="parChTrans1D2" presStyleIdx="1" presStyleCnt="7"/>
      <dgm:spPr/>
      <dgm:t>
        <a:bodyPr/>
        <a:lstStyle/>
        <a:p>
          <a:endParaRPr lang="en-CA"/>
        </a:p>
      </dgm:t>
    </dgm:pt>
    <dgm:pt modelId="{972FA4FD-9E38-4618-A960-8264ACB53CBF}" type="pres">
      <dgm:prSet presAssocID="{7C353EB7-A03E-46D7-B2B0-FD5C095D840D}" presName="connTx" presStyleLbl="parChTrans1D2" presStyleIdx="1" presStyleCnt="7"/>
      <dgm:spPr/>
      <dgm:t>
        <a:bodyPr/>
        <a:lstStyle/>
        <a:p>
          <a:endParaRPr lang="en-CA"/>
        </a:p>
      </dgm:t>
    </dgm:pt>
    <dgm:pt modelId="{75ED17B6-B356-4A5E-9C95-1611A1C6B081}" type="pres">
      <dgm:prSet presAssocID="{77741066-3A39-4839-A72C-66C2A674E5DD}" presName="root2" presStyleCnt="0"/>
      <dgm:spPr/>
    </dgm:pt>
    <dgm:pt modelId="{F95643A6-55F7-4A56-AC86-52AC27925F37}" type="pres">
      <dgm:prSet presAssocID="{77741066-3A39-4839-A72C-66C2A674E5DD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F7DF12E-95E3-4D95-BB3B-9ECD1FF94858}" type="pres">
      <dgm:prSet presAssocID="{77741066-3A39-4839-A72C-66C2A674E5DD}" presName="level3hierChild" presStyleCnt="0"/>
      <dgm:spPr/>
    </dgm:pt>
    <dgm:pt modelId="{E5620C9D-F583-4E86-847D-656A7B55C932}" type="pres">
      <dgm:prSet presAssocID="{46198BDA-5227-4E90-A60D-3EB4F1E8CBA8}" presName="conn2-1" presStyleLbl="parChTrans1D2" presStyleIdx="2" presStyleCnt="7"/>
      <dgm:spPr/>
      <dgm:t>
        <a:bodyPr/>
        <a:lstStyle/>
        <a:p>
          <a:endParaRPr lang="en-CA"/>
        </a:p>
      </dgm:t>
    </dgm:pt>
    <dgm:pt modelId="{545FC202-E98C-47A2-ACDB-02C36CCB6C54}" type="pres">
      <dgm:prSet presAssocID="{46198BDA-5227-4E90-A60D-3EB4F1E8CBA8}" presName="connTx" presStyleLbl="parChTrans1D2" presStyleIdx="2" presStyleCnt="7"/>
      <dgm:spPr/>
      <dgm:t>
        <a:bodyPr/>
        <a:lstStyle/>
        <a:p>
          <a:endParaRPr lang="en-CA"/>
        </a:p>
      </dgm:t>
    </dgm:pt>
    <dgm:pt modelId="{0BB6B696-F533-4027-9849-00A4D090BABA}" type="pres">
      <dgm:prSet presAssocID="{62A1EAD2-B200-4BE3-B644-E0D3784A473E}" presName="root2" presStyleCnt="0"/>
      <dgm:spPr/>
    </dgm:pt>
    <dgm:pt modelId="{263103E8-74A1-424E-88CB-76F8DDFC49BC}" type="pres">
      <dgm:prSet presAssocID="{62A1EAD2-B200-4BE3-B644-E0D3784A473E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D7C1395A-B7C4-41F9-8628-FAEFD10FAD80}" type="pres">
      <dgm:prSet presAssocID="{62A1EAD2-B200-4BE3-B644-E0D3784A473E}" presName="level3hierChild" presStyleCnt="0"/>
      <dgm:spPr/>
    </dgm:pt>
    <dgm:pt modelId="{0DD1090B-0569-40B2-97CD-E4AFADF2E1AE}" type="pres">
      <dgm:prSet presAssocID="{60BFC806-0B1B-4671-8A57-55D9B33E2AB6}" presName="conn2-1" presStyleLbl="parChTrans1D2" presStyleIdx="3" presStyleCnt="7"/>
      <dgm:spPr/>
      <dgm:t>
        <a:bodyPr/>
        <a:lstStyle/>
        <a:p>
          <a:endParaRPr lang="en-CA"/>
        </a:p>
      </dgm:t>
    </dgm:pt>
    <dgm:pt modelId="{5D5B1175-355F-43E1-9009-9B59618F5D35}" type="pres">
      <dgm:prSet presAssocID="{60BFC806-0B1B-4671-8A57-55D9B33E2AB6}" presName="connTx" presStyleLbl="parChTrans1D2" presStyleIdx="3" presStyleCnt="7"/>
      <dgm:spPr/>
      <dgm:t>
        <a:bodyPr/>
        <a:lstStyle/>
        <a:p>
          <a:endParaRPr lang="en-CA"/>
        </a:p>
      </dgm:t>
    </dgm:pt>
    <dgm:pt modelId="{8D6D5B3A-8528-4D2E-89FA-B71A5312C020}" type="pres">
      <dgm:prSet presAssocID="{30BD6CC8-2AE4-490B-AA85-CC9E3C256B09}" presName="root2" presStyleCnt="0"/>
      <dgm:spPr/>
    </dgm:pt>
    <dgm:pt modelId="{9383B76F-4BAD-4C54-964A-6F600AAABBEF}" type="pres">
      <dgm:prSet presAssocID="{30BD6CC8-2AE4-490B-AA85-CC9E3C256B09}" presName="LevelTwoTextNode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DFFBA8AB-E2ED-4045-836A-AA3AC00B7C6F}" type="pres">
      <dgm:prSet presAssocID="{30BD6CC8-2AE4-490B-AA85-CC9E3C256B09}" presName="level3hierChild" presStyleCnt="0"/>
      <dgm:spPr/>
    </dgm:pt>
    <dgm:pt modelId="{B11FC606-5189-46F3-A669-2C356D21D5BA}" type="pres">
      <dgm:prSet presAssocID="{DF66854B-A65E-4A26-AC7C-720B82919448}" presName="conn2-1" presStyleLbl="parChTrans1D2" presStyleIdx="4" presStyleCnt="7"/>
      <dgm:spPr/>
      <dgm:t>
        <a:bodyPr/>
        <a:lstStyle/>
        <a:p>
          <a:endParaRPr lang="en-CA"/>
        </a:p>
      </dgm:t>
    </dgm:pt>
    <dgm:pt modelId="{A00FCEA0-F1D8-43AD-82A2-98E209AA2081}" type="pres">
      <dgm:prSet presAssocID="{DF66854B-A65E-4A26-AC7C-720B82919448}" presName="connTx" presStyleLbl="parChTrans1D2" presStyleIdx="4" presStyleCnt="7"/>
      <dgm:spPr/>
      <dgm:t>
        <a:bodyPr/>
        <a:lstStyle/>
        <a:p>
          <a:endParaRPr lang="en-CA"/>
        </a:p>
      </dgm:t>
    </dgm:pt>
    <dgm:pt modelId="{BEFE5EE2-E774-4FA1-B53F-A779C550D13D}" type="pres">
      <dgm:prSet presAssocID="{007CB6D6-7FFE-4DF8-B5E5-0368D92C8DA6}" presName="root2" presStyleCnt="0"/>
      <dgm:spPr/>
    </dgm:pt>
    <dgm:pt modelId="{94087F09-A43F-4776-9B6C-7E22C93EE3A0}" type="pres">
      <dgm:prSet presAssocID="{007CB6D6-7FFE-4DF8-B5E5-0368D92C8DA6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CF9AF5-DCEF-47F1-9368-696ADED8EBE7}" type="pres">
      <dgm:prSet presAssocID="{007CB6D6-7FFE-4DF8-B5E5-0368D92C8DA6}" presName="level3hierChild" presStyleCnt="0"/>
      <dgm:spPr/>
    </dgm:pt>
    <dgm:pt modelId="{DDE8C3A6-0C5C-4A19-824D-DC4C4412DB75}" type="pres">
      <dgm:prSet presAssocID="{9163B924-8154-442B-BF87-B3F21ED9BF9E}" presName="conn2-1" presStyleLbl="parChTrans1D2" presStyleIdx="5" presStyleCnt="7"/>
      <dgm:spPr/>
      <dgm:t>
        <a:bodyPr/>
        <a:lstStyle/>
        <a:p>
          <a:endParaRPr lang="en-CA"/>
        </a:p>
      </dgm:t>
    </dgm:pt>
    <dgm:pt modelId="{8CAD7C87-F8FD-4962-9207-05A7FD1D053B}" type="pres">
      <dgm:prSet presAssocID="{9163B924-8154-442B-BF87-B3F21ED9BF9E}" presName="connTx" presStyleLbl="parChTrans1D2" presStyleIdx="5" presStyleCnt="7"/>
      <dgm:spPr/>
      <dgm:t>
        <a:bodyPr/>
        <a:lstStyle/>
        <a:p>
          <a:endParaRPr lang="en-CA"/>
        </a:p>
      </dgm:t>
    </dgm:pt>
    <dgm:pt modelId="{757A172F-938E-4326-A63D-0460F347517A}" type="pres">
      <dgm:prSet presAssocID="{668271E6-3397-4981-880E-F919ED3FA98D}" presName="root2" presStyleCnt="0"/>
      <dgm:spPr/>
    </dgm:pt>
    <dgm:pt modelId="{B2CD2C52-7D32-4FE3-891C-38857BADC74D}" type="pres">
      <dgm:prSet presAssocID="{668271E6-3397-4981-880E-F919ED3FA98D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2A4905B-6148-4672-B62F-6F6271C2A6C7}" type="pres">
      <dgm:prSet presAssocID="{668271E6-3397-4981-880E-F919ED3FA98D}" presName="level3hierChild" presStyleCnt="0"/>
      <dgm:spPr/>
    </dgm:pt>
    <dgm:pt modelId="{EA83DC4D-7E31-4D23-9E8B-761564F1056C}" type="pres">
      <dgm:prSet presAssocID="{E7155194-F222-4939-8DC2-E980CBE67D55}" presName="conn2-1" presStyleLbl="parChTrans1D2" presStyleIdx="6" presStyleCnt="7"/>
      <dgm:spPr/>
      <dgm:t>
        <a:bodyPr/>
        <a:lstStyle/>
        <a:p>
          <a:endParaRPr lang="en-CA"/>
        </a:p>
      </dgm:t>
    </dgm:pt>
    <dgm:pt modelId="{21BA32BF-A830-40D4-B82A-BC1582A4CC7C}" type="pres">
      <dgm:prSet presAssocID="{E7155194-F222-4939-8DC2-E980CBE67D55}" presName="connTx" presStyleLbl="parChTrans1D2" presStyleIdx="6" presStyleCnt="7"/>
      <dgm:spPr/>
      <dgm:t>
        <a:bodyPr/>
        <a:lstStyle/>
        <a:p>
          <a:endParaRPr lang="en-CA"/>
        </a:p>
      </dgm:t>
    </dgm:pt>
    <dgm:pt modelId="{2349B0DE-5164-425B-B066-3C24C0B8024B}" type="pres">
      <dgm:prSet presAssocID="{F3818C47-432A-4CFD-B2B6-7B52CCF201FB}" presName="root2" presStyleCnt="0"/>
      <dgm:spPr/>
    </dgm:pt>
    <dgm:pt modelId="{6644154F-8696-446D-856B-6B5752ABE376}" type="pres">
      <dgm:prSet presAssocID="{F3818C47-432A-4CFD-B2B6-7B52CCF201FB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07DCF7DF-F0FD-4F3A-8617-BBEF19380BB7}" type="pres">
      <dgm:prSet presAssocID="{F3818C47-432A-4CFD-B2B6-7B52CCF201FB}" presName="level3hierChild" presStyleCnt="0"/>
      <dgm:spPr/>
    </dgm:pt>
  </dgm:ptLst>
  <dgm:cxnLst>
    <dgm:cxn modelId="{E8392884-F809-4CC9-A2C0-296B0FBB0959}" type="presOf" srcId="{E7155194-F222-4939-8DC2-E980CBE67D55}" destId="{21BA32BF-A830-40D4-B82A-BC1582A4CC7C}" srcOrd="1" destOrd="0" presId="urn:microsoft.com/office/officeart/2008/layout/HorizontalMultiLevelHierarchy"/>
    <dgm:cxn modelId="{CC029FD6-BEB7-418D-BC78-FD5906ABB716}" type="presOf" srcId="{7C353EB7-A03E-46D7-B2B0-FD5C095D840D}" destId="{972FA4FD-9E38-4618-A960-8264ACB53CBF}" srcOrd="1" destOrd="0" presId="urn:microsoft.com/office/officeart/2008/layout/HorizontalMultiLevelHierarchy"/>
    <dgm:cxn modelId="{7464BAF6-7578-4D11-B433-F681A9DDB472}" srcId="{E4CC2DDF-C1BA-4F03-9FC7-693146761CA4}" destId="{668271E6-3397-4981-880E-F919ED3FA98D}" srcOrd="5" destOrd="0" parTransId="{9163B924-8154-442B-BF87-B3F21ED9BF9E}" sibTransId="{13D69478-739C-403A-9C83-A51DAC2728DF}"/>
    <dgm:cxn modelId="{B9EF03DB-FF9D-4319-99DD-54CFA12C0176}" type="presOf" srcId="{E4CC2DDF-C1BA-4F03-9FC7-693146761CA4}" destId="{CA139CFE-67C2-417C-A922-31D9178DBE68}" srcOrd="0" destOrd="0" presId="urn:microsoft.com/office/officeart/2008/layout/HorizontalMultiLevelHierarchy"/>
    <dgm:cxn modelId="{B6554CCB-D80E-40B4-B2B4-9659F75A3CD6}" type="presOf" srcId="{77741066-3A39-4839-A72C-66C2A674E5DD}" destId="{F95643A6-55F7-4A56-AC86-52AC27925F37}" srcOrd="0" destOrd="0" presId="urn:microsoft.com/office/officeart/2008/layout/HorizontalMultiLevelHierarchy"/>
    <dgm:cxn modelId="{910171E8-592B-4B1E-8406-7EBE6A7A6051}" type="presOf" srcId="{60BFC806-0B1B-4671-8A57-55D9B33E2AB6}" destId="{5D5B1175-355F-43E1-9009-9B59618F5D35}" srcOrd="1" destOrd="0" presId="urn:microsoft.com/office/officeart/2008/layout/HorizontalMultiLevelHierarchy"/>
    <dgm:cxn modelId="{96260123-231F-436C-9B00-5297A96C5B89}" type="presOf" srcId="{DF66854B-A65E-4A26-AC7C-720B82919448}" destId="{B11FC606-5189-46F3-A669-2C356D21D5BA}" srcOrd="0" destOrd="0" presId="urn:microsoft.com/office/officeart/2008/layout/HorizontalMultiLevelHierarchy"/>
    <dgm:cxn modelId="{1953F044-46F7-465B-9C5E-983535FFA6BB}" srcId="{E4CC2DDF-C1BA-4F03-9FC7-693146761CA4}" destId="{62A1EAD2-B200-4BE3-B644-E0D3784A473E}" srcOrd="2" destOrd="0" parTransId="{46198BDA-5227-4E90-A60D-3EB4F1E8CBA8}" sibTransId="{BC134947-9D16-4086-A11B-D4F88EE6737F}"/>
    <dgm:cxn modelId="{51801429-214E-4558-A88B-1EE8E08CAA44}" type="presOf" srcId="{62A1EAD2-B200-4BE3-B644-E0D3784A473E}" destId="{263103E8-74A1-424E-88CB-76F8DDFC49BC}" srcOrd="0" destOrd="0" presId="urn:microsoft.com/office/officeart/2008/layout/HorizontalMultiLevelHierarchy"/>
    <dgm:cxn modelId="{64F74714-3A8B-45A2-B13E-7366C1C1801F}" srcId="{E4CC2DDF-C1BA-4F03-9FC7-693146761CA4}" destId="{77741066-3A39-4839-A72C-66C2A674E5DD}" srcOrd="1" destOrd="0" parTransId="{7C353EB7-A03E-46D7-B2B0-FD5C095D840D}" sibTransId="{C74BEAC9-FF40-4965-83B0-D00E41C3AEB4}"/>
    <dgm:cxn modelId="{30F1D42D-6620-4058-81E5-CD97AB1A9C2B}" type="presOf" srcId="{30BD6CC8-2AE4-490B-AA85-CC9E3C256B09}" destId="{9383B76F-4BAD-4C54-964A-6F600AAABBEF}" srcOrd="0" destOrd="0" presId="urn:microsoft.com/office/officeart/2008/layout/HorizontalMultiLevelHierarchy"/>
    <dgm:cxn modelId="{BAD21F3F-27E7-4730-95DC-8403104B2AE6}" type="presOf" srcId="{F3818C47-432A-4CFD-B2B6-7B52CCF201FB}" destId="{6644154F-8696-446D-856B-6B5752ABE376}" srcOrd="0" destOrd="0" presId="urn:microsoft.com/office/officeart/2008/layout/HorizontalMultiLevelHierarchy"/>
    <dgm:cxn modelId="{8EF2055B-F830-4706-A80D-39BBD2742E40}" type="presOf" srcId="{5C061420-54D9-49E6-B07A-11B2F80D80BB}" destId="{404E0E4C-9BE0-46AC-BE49-BD5363B28880}" srcOrd="0" destOrd="0" presId="urn:microsoft.com/office/officeart/2008/layout/HorizontalMultiLevelHierarchy"/>
    <dgm:cxn modelId="{F54FF3D1-B44F-4C64-870D-1C38F7CC8F4E}" srcId="{E4CC2DDF-C1BA-4F03-9FC7-693146761CA4}" destId="{18DF4E2B-C317-4378-BB45-4F07D2C8E347}" srcOrd="0" destOrd="0" parTransId="{DDF20290-4578-48BD-ADC1-B138B38F25A0}" sibTransId="{1E073B60-CAF8-439E-BF26-52DB3765BD17}"/>
    <dgm:cxn modelId="{B0743391-B55C-436D-BFBA-BF4A519F6E9C}" type="presOf" srcId="{9163B924-8154-442B-BF87-B3F21ED9BF9E}" destId="{8CAD7C87-F8FD-4962-9207-05A7FD1D053B}" srcOrd="1" destOrd="0" presId="urn:microsoft.com/office/officeart/2008/layout/HorizontalMultiLevelHierarchy"/>
    <dgm:cxn modelId="{4C28C37C-C4E0-4A5E-9B60-4CD46A403775}" type="presOf" srcId="{DF66854B-A65E-4A26-AC7C-720B82919448}" destId="{A00FCEA0-F1D8-43AD-82A2-98E209AA2081}" srcOrd="1" destOrd="0" presId="urn:microsoft.com/office/officeart/2008/layout/HorizontalMultiLevelHierarchy"/>
    <dgm:cxn modelId="{F746F996-2A58-4EF9-91CB-7C3A8F60073B}" type="presOf" srcId="{18DF4E2B-C317-4378-BB45-4F07D2C8E347}" destId="{F114D108-C6B0-4F1B-A411-71F4742D9EDF}" srcOrd="0" destOrd="0" presId="urn:microsoft.com/office/officeart/2008/layout/HorizontalMultiLevelHierarchy"/>
    <dgm:cxn modelId="{F97C1295-345A-4898-ACEA-3DC8EA321AB8}" type="presOf" srcId="{007CB6D6-7FFE-4DF8-B5E5-0368D92C8DA6}" destId="{94087F09-A43F-4776-9B6C-7E22C93EE3A0}" srcOrd="0" destOrd="0" presId="urn:microsoft.com/office/officeart/2008/layout/HorizontalMultiLevelHierarchy"/>
    <dgm:cxn modelId="{3160F248-E8A4-4D0C-98C6-B98F9E686C1B}" type="presOf" srcId="{7C353EB7-A03E-46D7-B2B0-FD5C095D840D}" destId="{24493C28-D63F-45FB-9DED-468AA65F1C14}" srcOrd="0" destOrd="0" presId="urn:microsoft.com/office/officeart/2008/layout/HorizontalMultiLevelHierarchy"/>
    <dgm:cxn modelId="{57E2712B-94CD-47E1-B0EE-76A3782DE764}" type="presOf" srcId="{60BFC806-0B1B-4671-8A57-55D9B33E2AB6}" destId="{0DD1090B-0569-40B2-97CD-E4AFADF2E1AE}" srcOrd="0" destOrd="0" presId="urn:microsoft.com/office/officeart/2008/layout/HorizontalMultiLevelHierarchy"/>
    <dgm:cxn modelId="{89EEE04B-6AFD-4A5B-B527-107DC1AA179E}" type="presOf" srcId="{DDF20290-4578-48BD-ADC1-B138B38F25A0}" destId="{2387C868-596B-4087-BCE4-5AD4E8DABB3D}" srcOrd="0" destOrd="0" presId="urn:microsoft.com/office/officeart/2008/layout/HorizontalMultiLevelHierarchy"/>
    <dgm:cxn modelId="{7B0F4F35-5B57-4D2F-A229-6B6578AF044E}" type="presOf" srcId="{46198BDA-5227-4E90-A60D-3EB4F1E8CBA8}" destId="{545FC202-E98C-47A2-ACDB-02C36CCB6C54}" srcOrd="1" destOrd="0" presId="urn:microsoft.com/office/officeart/2008/layout/HorizontalMultiLevelHierarchy"/>
    <dgm:cxn modelId="{9EA2843E-7F5F-44CC-ABC5-0BFA8C7AACAC}" type="presOf" srcId="{E7155194-F222-4939-8DC2-E980CBE67D55}" destId="{EA83DC4D-7E31-4D23-9E8B-761564F1056C}" srcOrd="0" destOrd="0" presId="urn:microsoft.com/office/officeart/2008/layout/HorizontalMultiLevelHierarchy"/>
    <dgm:cxn modelId="{912825E3-ED16-4C8E-A707-782F9011BEF3}" type="presOf" srcId="{46198BDA-5227-4E90-A60D-3EB4F1E8CBA8}" destId="{E5620C9D-F583-4E86-847D-656A7B55C932}" srcOrd="0" destOrd="0" presId="urn:microsoft.com/office/officeart/2008/layout/HorizontalMultiLevelHierarchy"/>
    <dgm:cxn modelId="{7C0A1C97-8E7F-4F46-B60D-99AB675DCB83}" type="presOf" srcId="{668271E6-3397-4981-880E-F919ED3FA98D}" destId="{B2CD2C52-7D32-4FE3-891C-38857BADC74D}" srcOrd="0" destOrd="0" presId="urn:microsoft.com/office/officeart/2008/layout/HorizontalMultiLevelHierarchy"/>
    <dgm:cxn modelId="{215FA899-DA9E-4DBA-8428-BFB8A1609DBC}" srcId="{5C061420-54D9-49E6-B07A-11B2F80D80BB}" destId="{E4CC2DDF-C1BA-4F03-9FC7-693146761CA4}" srcOrd="0" destOrd="0" parTransId="{5D061B87-C7F1-4365-A004-D044ED156A4C}" sibTransId="{7F2C3A8E-38CE-43E9-90BF-A257D8324BE1}"/>
    <dgm:cxn modelId="{7DCC8CF1-C0A9-46A2-9667-B49D82855626}" type="presOf" srcId="{DDF20290-4578-48BD-ADC1-B138B38F25A0}" destId="{5A80EA30-B656-4890-ADB3-CABE00EE3B68}" srcOrd="1" destOrd="0" presId="urn:microsoft.com/office/officeart/2008/layout/HorizontalMultiLevelHierarchy"/>
    <dgm:cxn modelId="{961E7820-48E8-41E2-B695-C8209EFB2942}" srcId="{E4CC2DDF-C1BA-4F03-9FC7-693146761CA4}" destId="{F3818C47-432A-4CFD-B2B6-7B52CCF201FB}" srcOrd="6" destOrd="0" parTransId="{E7155194-F222-4939-8DC2-E980CBE67D55}" sibTransId="{D3BE0D2B-3D39-4F7F-85BC-DFF1D10D354C}"/>
    <dgm:cxn modelId="{0AAD5661-6D83-4506-B2DA-51D1B6430581}" srcId="{E4CC2DDF-C1BA-4F03-9FC7-693146761CA4}" destId="{30BD6CC8-2AE4-490B-AA85-CC9E3C256B09}" srcOrd="3" destOrd="0" parTransId="{60BFC806-0B1B-4671-8A57-55D9B33E2AB6}" sibTransId="{4316970A-3727-468A-9C37-4B326F6B657A}"/>
    <dgm:cxn modelId="{E57EF7D3-16B1-403C-9CFA-D26BF87328DD}" srcId="{E4CC2DDF-C1BA-4F03-9FC7-693146761CA4}" destId="{007CB6D6-7FFE-4DF8-B5E5-0368D92C8DA6}" srcOrd="4" destOrd="0" parTransId="{DF66854B-A65E-4A26-AC7C-720B82919448}" sibTransId="{C63EB5BC-808F-4EC4-BE44-4A357B486F73}"/>
    <dgm:cxn modelId="{8EA7E864-109A-4D20-AE9D-88334C2B4513}" type="presOf" srcId="{9163B924-8154-442B-BF87-B3F21ED9BF9E}" destId="{DDE8C3A6-0C5C-4A19-824D-DC4C4412DB75}" srcOrd="0" destOrd="0" presId="urn:microsoft.com/office/officeart/2008/layout/HorizontalMultiLevelHierarchy"/>
    <dgm:cxn modelId="{A8ACF45B-C80E-4ED2-B313-D48AC1E99AD3}" type="presParOf" srcId="{404E0E4C-9BE0-46AC-BE49-BD5363B28880}" destId="{182ED042-7D43-45A6-96AB-6ED436077D1A}" srcOrd="0" destOrd="0" presId="urn:microsoft.com/office/officeart/2008/layout/HorizontalMultiLevelHierarchy"/>
    <dgm:cxn modelId="{CF3C3BE0-8FC9-4792-A522-F894E7259561}" type="presParOf" srcId="{182ED042-7D43-45A6-96AB-6ED436077D1A}" destId="{CA139CFE-67C2-417C-A922-31D9178DBE68}" srcOrd="0" destOrd="0" presId="urn:microsoft.com/office/officeart/2008/layout/HorizontalMultiLevelHierarchy"/>
    <dgm:cxn modelId="{9536050C-C054-4524-B7AE-C9D5F7AC6687}" type="presParOf" srcId="{182ED042-7D43-45A6-96AB-6ED436077D1A}" destId="{6E1BACFE-8292-42D3-83F8-0DED03A3628E}" srcOrd="1" destOrd="0" presId="urn:microsoft.com/office/officeart/2008/layout/HorizontalMultiLevelHierarchy"/>
    <dgm:cxn modelId="{EE2D1B31-5A39-45B4-BEF1-29A5D1FE9630}" type="presParOf" srcId="{6E1BACFE-8292-42D3-83F8-0DED03A3628E}" destId="{2387C868-596B-4087-BCE4-5AD4E8DABB3D}" srcOrd="0" destOrd="0" presId="urn:microsoft.com/office/officeart/2008/layout/HorizontalMultiLevelHierarchy"/>
    <dgm:cxn modelId="{39BC861C-BD15-406D-A422-C9600A460B73}" type="presParOf" srcId="{2387C868-596B-4087-BCE4-5AD4E8DABB3D}" destId="{5A80EA30-B656-4890-ADB3-CABE00EE3B68}" srcOrd="0" destOrd="0" presId="urn:microsoft.com/office/officeart/2008/layout/HorizontalMultiLevelHierarchy"/>
    <dgm:cxn modelId="{CDEA2730-519E-4257-9555-1F393F5844A0}" type="presParOf" srcId="{6E1BACFE-8292-42D3-83F8-0DED03A3628E}" destId="{F59A503C-944A-4927-BD19-4603E95BF105}" srcOrd="1" destOrd="0" presId="urn:microsoft.com/office/officeart/2008/layout/HorizontalMultiLevelHierarchy"/>
    <dgm:cxn modelId="{D6D1CF1F-5DB4-418F-8A61-5310F1F7D6CB}" type="presParOf" srcId="{F59A503C-944A-4927-BD19-4603E95BF105}" destId="{F114D108-C6B0-4F1B-A411-71F4742D9EDF}" srcOrd="0" destOrd="0" presId="urn:microsoft.com/office/officeart/2008/layout/HorizontalMultiLevelHierarchy"/>
    <dgm:cxn modelId="{63432DFD-19BE-46C7-9EF6-004183A1B23D}" type="presParOf" srcId="{F59A503C-944A-4927-BD19-4603E95BF105}" destId="{A0F597C9-7860-4041-A31E-F5D38C2B1215}" srcOrd="1" destOrd="0" presId="urn:microsoft.com/office/officeart/2008/layout/HorizontalMultiLevelHierarchy"/>
    <dgm:cxn modelId="{5A15FDD0-5352-4ABD-81F3-948921947857}" type="presParOf" srcId="{6E1BACFE-8292-42D3-83F8-0DED03A3628E}" destId="{24493C28-D63F-45FB-9DED-468AA65F1C14}" srcOrd="2" destOrd="0" presId="urn:microsoft.com/office/officeart/2008/layout/HorizontalMultiLevelHierarchy"/>
    <dgm:cxn modelId="{F8176E97-7D06-402F-B32D-EDA56AEB6795}" type="presParOf" srcId="{24493C28-D63F-45FB-9DED-468AA65F1C14}" destId="{972FA4FD-9E38-4618-A960-8264ACB53CBF}" srcOrd="0" destOrd="0" presId="urn:microsoft.com/office/officeart/2008/layout/HorizontalMultiLevelHierarchy"/>
    <dgm:cxn modelId="{09B58809-40AD-4EAB-BCF2-8C33416EC0B5}" type="presParOf" srcId="{6E1BACFE-8292-42D3-83F8-0DED03A3628E}" destId="{75ED17B6-B356-4A5E-9C95-1611A1C6B081}" srcOrd="3" destOrd="0" presId="urn:microsoft.com/office/officeart/2008/layout/HorizontalMultiLevelHierarchy"/>
    <dgm:cxn modelId="{8C58D8C7-E236-4FED-8918-27099A601B00}" type="presParOf" srcId="{75ED17B6-B356-4A5E-9C95-1611A1C6B081}" destId="{F95643A6-55F7-4A56-AC86-52AC27925F37}" srcOrd="0" destOrd="0" presId="urn:microsoft.com/office/officeart/2008/layout/HorizontalMultiLevelHierarchy"/>
    <dgm:cxn modelId="{3CB79B06-8858-43C5-B685-9C936AA5A43F}" type="presParOf" srcId="{75ED17B6-B356-4A5E-9C95-1611A1C6B081}" destId="{EF7DF12E-95E3-4D95-BB3B-9ECD1FF94858}" srcOrd="1" destOrd="0" presId="urn:microsoft.com/office/officeart/2008/layout/HorizontalMultiLevelHierarchy"/>
    <dgm:cxn modelId="{E8A12F10-824F-4BB8-A9F1-E73518784547}" type="presParOf" srcId="{6E1BACFE-8292-42D3-83F8-0DED03A3628E}" destId="{E5620C9D-F583-4E86-847D-656A7B55C932}" srcOrd="4" destOrd="0" presId="urn:microsoft.com/office/officeart/2008/layout/HorizontalMultiLevelHierarchy"/>
    <dgm:cxn modelId="{5628A4C4-3F32-4408-8300-7D8468175528}" type="presParOf" srcId="{E5620C9D-F583-4E86-847D-656A7B55C932}" destId="{545FC202-E98C-47A2-ACDB-02C36CCB6C54}" srcOrd="0" destOrd="0" presId="urn:microsoft.com/office/officeart/2008/layout/HorizontalMultiLevelHierarchy"/>
    <dgm:cxn modelId="{C893E5DE-BF02-4883-9CFF-8F2F943DFD3B}" type="presParOf" srcId="{6E1BACFE-8292-42D3-83F8-0DED03A3628E}" destId="{0BB6B696-F533-4027-9849-00A4D090BABA}" srcOrd="5" destOrd="0" presId="urn:microsoft.com/office/officeart/2008/layout/HorizontalMultiLevelHierarchy"/>
    <dgm:cxn modelId="{2B335B55-637C-4CC5-B36D-0C29C20D6E23}" type="presParOf" srcId="{0BB6B696-F533-4027-9849-00A4D090BABA}" destId="{263103E8-74A1-424E-88CB-76F8DDFC49BC}" srcOrd="0" destOrd="0" presId="urn:microsoft.com/office/officeart/2008/layout/HorizontalMultiLevelHierarchy"/>
    <dgm:cxn modelId="{0511775D-623E-454E-BF5A-E925CB1646C6}" type="presParOf" srcId="{0BB6B696-F533-4027-9849-00A4D090BABA}" destId="{D7C1395A-B7C4-41F9-8628-FAEFD10FAD80}" srcOrd="1" destOrd="0" presId="urn:microsoft.com/office/officeart/2008/layout/HorizontalMultiLevelHierarchy"/>
    <dgm:cxn modelId="{6E47BF27-716D-4CE0-A191-83E62E856FE5}" type="presParOf" srcId="{6E1BACFE-8292-42D3-83F8-0DED03A3628E}" destId="{0DD1090B-0569-40B2-97CD-E4AFADF2E1AE}" srcOrd="6" destOrd="0" presId="urn:microsoft.com/office/officeart/2008/layout/HorizontalMultiLevelHierarchy"/>
    <dgm:cxn modelId="{A5D55745-ACBF-4840-8AB5-9A794CCA06B2}" type="presParOf" srcId="{0DD1090B-0569-40B2-97CD-E4AFADF2E1AE}" destId="{5D5B1175-355F-43E1-9009-9B59618F5D35}" srcOrd="0" destOrd="0" presId="urn:microsoft.com/office/officeart/2008/layout/HorizontalMultiLevelHierarchy"/>
    <dgm:cxn modelId="{515AD6A9-C1DA-48F9-BDA3-A0A07B08B0F2}" type="presParOf" srcId="{6E1BACFE-8292-42D3-83F8-0DED03A3628E}" destId="{8D6D5B3A-8528-4D2E-89FA-B71A5312C020}" srcOrd="7" destOrd="0" presId="urn:microsoft.com/office/officeart/2008/layout/HorizontalMultiLevelHierarchy"/>
    <dgm:cxn modelId="{53AFDD83-9DF0-476B-A13A-D17C7C78C791}" type="presParOf" srcId="{8D6D5B3A-8528-4D2E-89FA-B71A5312C020}" destId="{9383B76F-4BAD-4C54-964A-6F600AAABBEF}" srcOrd="0" destOrd="0" presId="urn:microsoft.com/office/officeart/2008/layout/HorizontalMultiLevelHierarchy"/>
    <dgm:cxn modelId="{5FBBD631-11D9-4FA4-8199-42730CDA3188}" type="presParOf" srcId="{8D6D5B3A-8528-4D2E-89FA-B71A5312C020}" destId="{DFFBA8AB-E2ED-4045-836A-AA3AC00B7C6F}" srcOrd="1" destOrd="0" presId="urn:microsoft.com/office/officeart/2008/layout/HorizontalMultiLevelHierarchy"/>
    <dgm:cxn modelId="{7B920051-6100-473F-918C-0B563BE15894}" type="presParOf" srcId="{6E1BACFE-8292-42D3-83F8-0DED03A3628E}" destId="{B11FC606-5189-46F3-A669-2C356D21D5BA}" srcOrd="8" destOrd="0" presId="urn:microsoft.com/office/officeart/2008/layout/HorizontalMultiLevelHierarchy"/>
    <dgm:cxn modelId="{1DE408F8-CA10-472E-BDD8-825954652B48}" type="presParOf" srcId="{B11FC606-5189-46F3-A669-2C356D21D5BA}" destId="{A00FCEA0-F1D8-43AD-82A2-98E209AA2081}" srcOrd="0" destOrd="0" presId="urn:microsoft.com/office/officeart/2008/layout/HorizontalMultiLevelHierarchy"/>
    <dgm:cxn modelId="{5913FABE-2F78-48D8-87E3-308D71C9F568}" type="presParOf" srcId="{6E1BACFE-8292-42D3-83F8-0DED03A3628E}" destId="{BEFE5EE2-E774-4FA1-B53F-A779C550D13D}" srcOrd="9" destOrd="0" presId="urn:microsoft.com/office/officeart/2008/layout/HorizontalMultiLevelHierarchy"/>
    <dgm:cxn modelId="{9BFF1A0A-49DF-4D2E-A808-E4005848D191}" type="presParOf" srcId="{BEFE5EE2-E774-4FA1-B53F-A779C550D13D}" destId="{94087F09-A43F-4776-9B6C-7E22C93EE3A0}" srcOrd="0" destOrd="0" presId="urn:microsoft.com/office/officeart/2008/layout/HorizontalMultiLevelHierarchy"/>
    <dgm:cxn modelId="{0E5D19D0-2906-4941-BE25-AD27F276FF8D}" type="presParOf" srcId="{BEFE5EE2-E774-4FA1-B53F-A779C550D13D}" destId="{68CF9AF5-DCEF-47F1-9368-696ADED8EBE7}" srcOrd="1" destOrd="0" presId="urn:microsoft.com/office/officeart/2008/layout/HorizontalMultiLevelHierarchy"/>
    <dgm:cxn modelId="{A9AF3EB5-6160-425A-B531-63555CC8C8BE}" type="presParOf" srcId="{6E1BACFE-8292-42D3-83F8-0DED03A3628E}" destId="{DDE8C3A6-0C5C-4A19-824D-DC4C4412DB75}" srcOrd="10" destOrd="0" presId="urn:microsoft.com/office/officeart/2008/layout/HorizontalMultiLevelHierarchy"/>
    <dgm:cxn modelId="{79864E06-E4B4-436C-B422-0CEA10ECD5C1}" type="presParOf" srcId="{DDE8C3A6-0C5C-4A19-824D-DC4C4412DB75}" destId="{8CAD7C87-F8FD-4962-9207-05A7FD1D053B}" srcOrd="0" destOrd="0" presId="urn:microsoft.com/office/officeart/2008/layout/HorizontalMultiLevelHierarchy"/>
    <dgm:cxn modelId="{A3C92065-456D-4CEA-812B-796DD055B5FB}" type="presParOf" srcId="{6E1BACFE-8292-42D3-83F8-0DED03A3628E}" destId="{757A172F-938E-4326-A63D-0460F347517A}" srcOrd="11" destOrd="0" presId="urn:microsoft.com/office/officeart/2008/layout/HorizontalMultiLevelHierarchy"/>
    <dgm:cxn modelId="{C58D3E9A-8793-40D4-B256-CC6567F37A23}" type="presParOf" srcId="{757A172F-938E-4326-A63D-0460F347517A}" destId="{B2CD2C52-7D32-4FE3-891C-38857BADC74D}" srcOrd="0" destOrd="0" presId="urn:microsoft.com/office/officeart/2008/layout/HorizontalMultiLevelHierarchy"/>
    <dgm:cxn modelId="{B152F670-0ECE-4679-A6CA-94169B482CB2}" type="presParOf" srcId="{757A172F-938E-4326-A63D-0460F347517A}" destId="{A2A4905B-6148-4672-B62F-6F6271C2A6C7}" srcOrd="1" destOrd="0" presId="urn:microsoft.com/office/officeart/2008/layout/HorizontalMultiLevelHierarchy"/>
    <dgm:cxn modelId="{EFBE730B-5DA7-4456-BF43-5C7CF3C988C9}" type="presParOf" srcId="{6E1BACFE-8292-42D3-83F8-0DED03A3628E}" destId="{EA83DC4D-7E31-4D23-9E8B-761564F1056C}" srcOrd="12" destOrd="0" presId="urn:microsoft.com/office/officeart/2008/layout/HorizontalMultiLevelHierarchy"/>
    <dgm:cxn modelId="{82322360-A465-41B7-A4B2-95884B43FCE5}" type="presParOf" srcId="{EA83DC4D-7E31-4D23-9E8B-761564F1056C}" destId="{21BA32BF-A830-40D4-B82A-BC1582A4CC7C}" srcOrd="0" destOrd="0" presId="urn:microsoft.com/office/officeart/2008/layout/HorizontalMultiLevelHierarchy"/>
    <dgm:cxn modelId="{FE2CFFD6-1EE9-47B3-A7A2-2044D0E01508}" type="presParOf" srcId="{6E1BACFE-8292-42D3-83F8-0DED03A3628E}" destId="{2349B0DE-5164-425B-B066-3C24C0B8024B}" srcOrd="13" destOrd="0" presId="urn:microsoft.com/office/officeart/2008/layout/HorizontalMultiLevelHierarchy"/>
    <dgm:cxn modelId="{780A89BF-06D7-4C14-8CB4-554F548E11EC}" type="presParOf" srcId="{2349B0DE-5164-425B-B066-3C24C0B8024B}" destId="{6644154F-8696-446D-856B-6B5752ABE376}" srcOrd="0" destOrd="0" presId="urn:microsoft.com/office/officeart/2008/layout/HorizontalMultiLevelHierarchy"/>
    <dgm:cxn modelId="{8657AB31-2BBA-4CDF-9115-1A7D6D9FC104}" type="presParOf" srcId="{2349B0DE-5164-425B-B066-3C24C0B8024B}" destId="{07DCF7DF-F0FD-4F3A-8617-BBEF19380BB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 rIns="64008"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solidFill>
          <a:srgbClr val="F1FAB8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 custScaleY="75436" custLinFactNeighborY="-5519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2587232B-85DE-46AD-B460-26E915859D4C}" type="presOf" srcId="{6BDBDDFD-03FF-4FEA-B042-D5294A2B246F}" destId="{3B1705FC-D93C-4CCA-BF1F-077100556E12}" srcOrd="0" destOrd="0" presId="urn:microsoft.com/office/officeart/2005/8/layout/cycle4"/>
    <dgm:cxn modelId="{BBFB5162-C170-420E-82E1-0DDBD5F08BA0}" type="presOf" srcId="{14ED4206-1841-48F1-A0BB-661AD6A84442}" destId="{3C3F9F88-D18D-4B53-8A09-4517EA20FB79}" srcOrd="0" destOrd="0" presId="urn:microsoft.com/office/officeart/2005/8/layout/cycle4"/>
    <dgm:cxn modelId="{B3411944-18AD-42A7-AF61-8712546E08C5}" type="presOf" srcId="{C4317CD5-8BA5-4833-993A-EF0F65610CC7}" destId="{44944ADF-60D0-4C61-BDF9-72B0901E7FAD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36F1B3BD-31CC-46C2-BC8C-F14E615054FD}" type="presOf" srcId="{3E7476AC-12A1-4CCD-9E81-D68ACBA96083}" destId="{60A9F77C-9928-4712-94E8-776330C81AD7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5F0E33C8-F249-400C-9CCA-F2929C21BB91}" type="presOf" srcId="{4B12BB1A-6F4D-4D01-BA2D-C5DC8C924F20}" destId="{FEABE245-4E48-4017-BFE7-45E0FD7F126B}" srcOrd="0" destOrd="0" presId="urn:microsoft.com/office/officeart/2005/8/layout/cycle4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6B915A0B-9288-4BE5-B7DA-70329CB11A49}" type="presParOf" srcId="{3C3F9F88-D18D-4B53-8A09-4517EA20FB79}" destId="{8C172904-0E0F-48C0-834C-C131143236FD}" srcOrd="0" destOrd="0" presId="urn:microsoft.com/office/officeart/2005/8/layout/cycle4"/>
    <dgm:cxn modelId="{0798A0C3-E37E-4881-96FA-6358AD6B6421}" type="presParOf" srcId="{8C172904-0E0F-48C0-834C-C131143236FD}" destId="{B7C991F5-105E-4ADE-9CBA-8CF9A7E681AD}" srcOrd="0" destOrd="0" presId="urn:microsoft.com/office/officeart/2005/8/layout/cycle4"/>
    <dgm:cxn modelId="{13996758-1EFA-4870-933C-9ECBE746400A}" type="presParOf" srcId="{3C3F9F88-D18D-4B53-8A09-4517EA20FB79}" destId="{3177EBE1-11FF-4C75-AF75-4F1B4B2BE0C9}" srcOrd="1" destOrd="0" presId="urn:microsoft.com/office/officeart/2005/8/layout/cycle4"/>
    <dgm:cxn modelId="{ED547C65-5C24-49EA-B576-39BD84520C7B}" type="presParOf" srcId="{3177EBE1-11FF-4C75-AF75-4F1B4B2BE0C9}" destId="{60A9F77C-9928-4712-94E8-776330C81AD7}" srcOrd="0" destOrd="0" presId="urn:microsoft.com/office/officeart/2005/8/layout/cycle4"/>
    <dgm:cxn modelId="{33356289-64F9-4F73-83A3-B4452C0051B2}" type="presParOf" srcId="{3177EBE1-11FF-4C75-AF75-4F1B4B2BE0C9}" destId="{3B1705FC-D93C-4CCA-BF1F-077100556E12}" srcOrd="1" destOrd="0" presId="urn:microsoft.com/office/officeart/2005/8/layout/cycle4"/>
    <dgm:cxn modelId="{8B9A7A07-EAA8-4B06-8DAF-5FAC4383236D}" type="presParOf" srcId="{3177EBE1-11FF-4C75-AF75-4F1B4B2BE0C9}" destId="{44944ADF-60D0-4C61-BDF9-72B0901E7FAD}" srcOrd="2" destOrd="0" presId="urn:microsoft.com/office/officeart/2005/8/layout/cycle4"/>
    <dgm:cxn modelId="{AA4EEBD0-D719-4FCB-B6A8-A06523B7C394}" type="presParOf" srcId="{3177EBE1-11FF-4C75-AF75-4F1B4B2BE0C9}" destId="{FEABE245-4E48-4017-BFE7-45E0FD7F126B}" srcOrd="3" destOrd="0" presId="urn:microsoft.com/office/officeart/2005/8/layout/cycle4"/>
    <dgm:cxn modelId="{14540813-B8E6-4559-986C-9A5DDC35A0E6}" type="presParOf" srcId="{3177EBE1-11FF-4C75-AF75-4F1B4B2BE0C9}" destId="{197E6CDB-C097-4870-9BED-83FEEEDB74D9}" srcOrd="4" destOrd="0" presId="urn:microsoft.com/office/officeart/2005/8/layout/cycle4"/>
    <dgm:cxn modelId="{57BEA6AE-6AF1-4709-A4BA-3B422FACD7A6}" type="presParOf" srcId="{3C3F9F88-D18D-4B53-8A09-4517EA20FB79}" destId="{5459FCAA-D102-4722-A5C3-6C6E6A7B2D65}" srcOrd="2" destOrd="0" presId="urn:microsoft.com/office/officeart/2005/8/layout/cycle4"/>
    <dgm:cxn modelId="{8830E267-AF52-4ACA-B6ED-3A93F74319FC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 rIns="64008"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solidFill>
          <a:srgbClr val="F1FAB8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 custScaleY="75436" custLinFactNeighborY="-5519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3BD5E079-E141-4FD8-B19B-F83897B1C8A5}" type="presOf" srcId="{3E7476AC-12A1-4CCD-9E81-D68ACBA96083}" destId="{60A9F77C-9928-4712-94E8-776330C81AD7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984AA0A0-A84C-4ABE-A9A1-8E98EE336F32}" type="presOf" srcId="{4B12BB1A-6F4D-4D01-BA2D-C5DC8C924F20}" destId="{FEABE245-4E48-4017-BFE7-45E0FD7F126B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D94A4748-D1FB-4E7E-99AB-1C5578C5FA80}" type="presOf" srcId="{6BDBDDFD-03FF-4FEA-B042-D5294A2B246F}" destId="{3B1705FC-D93C-4CCA-BF1F-077100556E12}" srcOrd="0" destOrd="0" presId="urn:microsoft.com/office/officeart/2005/8/layout/cycle4"/>
    <dgm:cxn modelId="{C24BFA73-1B70-4F1E-9A13-9055507ED920}" type="presOf" srcId="{14ED4206-1841-48F1-A0BB-661AD6A84442}" destId="{3C3F9F88-D18D-4B53-8A09-4517EA20FB79}" srcOrd="0" destOrd="0" presId="urn:microsoft.com/office/officeart/2005/8/layout/cycle4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A8138114-76A1-4E0E-88E0-BEA2F8A99180}" type="presOf" srcId="{C4317CD5-8BA5-4833-993A-EF0F65610CC7}" destId="{44944ADF-60D0-4C61-BDF9-72B0901E7FAD}" srcOrd="0" destOrd="0" presId="urn:microsoft.com/office/officeart/2005/8/layout/cycle4"/>
    <dgm:cxn modelId="{88AE8967-8116-4A7A-B4B6-81FE472BC232}" type="presParOf" srcId="{3C3F9F88-D18D-4B53-8A09-4517EA20FB79}" destId="{8C172904-0E0F-48C0-834C-C131143236FD}" srcOrd="0" destOrd="0" presId="urn:microsoft.com/office/officeart/2005/8/layout/cycle4"/>
    <dgm:cxn modelId="{0B1CE9BE-B813-4680-9B9A-7AF3B0548A0D}" type="presParOf" srcId="{8C172904-0E0F-48C0-834C-C131143236FD}" destId="{B7C991F5-105E-4ADE-9CBA-8CF9A7E681AD}" srcOrd="0" destOrd="0" presId="urn:microsoft.com/office/officeart/2005/8/layout/cycle4"/>
    <dgm:cxn modelId="{F81E1E33-8277-41AE-A7C3-82B1C2CD2FFD}" type="presParOf" srcId="{3C3F9F88-D18D-4B53-8A09-4517EA20FB79}" destId="{3177EBE1-11FF-4C75-AF75-4F1B4B2BE0C9}" srcOrd="1" destOrd="0" presId="urn:microsoft.com/office/officeart/2005/8/layout/cycle4"/>
    <dgm:cxn modelId="{035F2404-3585-43E9-8A4D-377A6EB3FFC7}" type="presParOf" srcId="{3177EBE1-11FF-4C75-AF75-4F1B4B2BE0C9}" destId="{60A9F77C-9928-4712-94E8-776330C81AD7}" srcOrd="0" destOrd="0" presId="urn:microsoft.com/office/officeart/2005/8/layout/cycle4"/>
    <dgm:cxn modelId="{F699C5B8-D252-4B38-B3F6-2351C9166A38}" type="presParOf" srcId="{3177EBE1-11FF-4C75-AF75-4F1B4B2BE0C9}" destId="{3B1705FC-D93C-4CCA-BF1F-077100556E12}" srcOrd="1" destOrd="0" presId="urn:microsoft.com/office/officeart/2005/8/layout/cycle4"/>
    <dgm:cxn modelId="{A72D4F28-AA84-4D7D-A83B-482AB9CAC41B}" type="presParOf" srcId="{3177EBE1-11FF-4C75-AF75-4F1B4B2BE0C9}" destId="{44944ADF-60D0-4C61-BDF9-72B0901E7FAD}" srcOrd="2" destOrd="0" presId="urn:microsoft.com/office/officeart/2005/8/layout/cycle4"/>
    <dgm:cxn modelId="{A148FECC-5E27-4D4B-9CAC-AE21AC23C985}" type="presParOf" srcId="{3177EBE1-11FF-4C75-AF75-4F1B4B2BE0C9}" destId="{FEABE245-4E48-4017-BFE7-45E0FD7F126B}" srcOrd="3" destOrd="0" presId="urn:microsoft.com/office/officeart/2005/8/layout/cycle4"/>
    <dgm:cxn modelId="{17734813-FD34-44D5-BE5A-71DBD30E20B2}" type="presParOf" srcId="{3177EBE1-11FF-4C75-AF75-4F1B4B2BE0C9}" destId="{197E6CDB-C097-4870-9BED-83FEEEDB74D9}" srcOrd="4" destOrd="0" presId="urn:microsoft.com/office/officeart/2005/8/layout/cycle4"/>
    <dgm:cxn modelId="{BE2C55C3-A6A0-4485-9694-7319C2C4C483}" type="presParOf" srcId="{3C3F9F88-D18D-4B53-8A09-4517EA20FB79}" destId="{5459FCAA-D102-4722-A5C3-6C6E6A7B2D65}" srcOrd="2" destOrd="0" presId="urn:microsoft.com/office/officeart/2005/8/layout/cycle4"/>
    <dgm:cxn modelId="{DAF119A3-C423-49DF-AE08-18EB2435A27C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 rIns="64008"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solidFill>
          <a:srgbClr val="81FF8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 custScaleY="80247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E9590AC4-E918-4436-BF9A-EB06B510BDB4}" type="presOf" srcId="{6BDBDDFD-03FF-4FEA-B042-D5294A2B246F}" destId="{3B1705FC-D93C-4CCA-BF1F-077100556E12}" srcOrd="0" destOrd="0" presId="urn:microsoft.com/office/officeart/2005/8/layout/cycle4"/>
    <dgm:cxn modelId="{A3C0E302-5A0B-489E-A869-144913983403}" type="presOf" srcId="{C4317CD5-8BA5-4833-993A-EF0F65610CC7}" destId="{44944ADF-60D0-4C61-BDF9-72B0901E7FAD}" srcOrd="0" destOrd="0" presId="urn:microsoft.com/office/officeart/2005/8/layout/cycle4"/>
    <dgm:cxn modelId="{83AA25EB-97E7-4DD8-9160-F9061252B376}" type="presOf" srcId="{14ED4206-1841-48F1-A0BB-661AD6A84442}" destId="{3C3F9F88-D18D-4B53-8A09-4517EA20FB79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6CDBE026-6538-4534-A01A-5EB335AC2B7A}" type="presOf" srcId="{4B12BB1A-6F4D-4D01-BA2D-C5DC8C924F20}" destId="{FEABE245-4E48-4017-BFE7-45E0FD7F126B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9D62F43D-693F-4170-8F45-FDAA0DDAE5A3}" type="presOf" srcId="{3E7476AC-12A1-4CCD-9E81-D68ACBA96083}" destId="{60A9F77C-9928-4712-94E8-776330C81AD7}" srcOrd="0" destOrd="0" presId="urn:microsoft.com/office/officeart/2005/8/layout/cycle4"/>
    <dgm:cxn modelId="{E59B03A2-8DAB-42FC-AB0F-1441F20FFDDF}" type="presParOf" srcId="{3C3F9F88-D18D-4B53-8A09-4517EA20FB79}" destId="{8C172904-0E0F-48C0-834C-C131143236FD}" srcOrd="0" destOrd="0" presId="urn:microsoft.com/office/officeart/2005/8/layout/cycle4"/>
    <dgm:cxn modelId="{5671B44B-4AB9-49AE-974A-1BA35666173B}" type="presParOf" srcId="{8C172904-0E0F-48C0-834C-C131143236FD}" destId="{B7C991F5-105E-4ADE-9CBA-8CF9A7E681AD}" srcOrd="0" destOrd="0" presId="urn:microsoft.com/office/officeart/2005/8/layout/cycle4"/>
    <dgm:cxn modelId="{585537BC-AFA0-4DBF-B7FE-B56C36D625A3}" type="presParOf" srcId="{3C3F9F88-D18D-4B53-8A09-4517EA20FB79}" destId="{3177EBE1-11FF-4C75-AF75-4F1B4B2BE0C9}" srcOrd="1" destOrd="0" presId="urn:microsoft.com/office/officeart/2005/8/layout/cycle4"/>
    <dgm:cxn modelId="{36D7E06A-F6E3-4C33-A3E9-0FA4C7814442}" type="presParOf" srcId="{3177EBE1-11FF-4C75-AF75-4F1B4B2BE0C9}" destId="{60A9F77C-9928-4712-94E8-776330C81AD7}" srcOrd="0" destOrd="0" presId="urn:microsoft.com/office/officeart/2005/8/layout/cycle4"/>
    <dgm:cxn modelId="{94E2E85D-17DA-4283-8AEA-367646E140FF}" type="presParOf" srcId="{3177EBE1-11FF-4C75-AF75-4F1B4B2BE0C9}" destId="{3B1705FC-D93C-4CCA-BF1F-077100556E12}" srcOrd="1" destOrd="0" presId="urn:microsoft.com/office/officeart/2005/8/layout/cycle4"/>
    <dgm:cxn modelId="{BE54FFC5-7A52-43EB-A45C-851EFF042C08}" type="presParOf" srcId="{3177EBE1-11FF-4C75-AF75-4F1B4B2BE0C9}" destId="{44944ADF-60D0-4C61-BDF9-72B0901E7FAD}" srcOrd="2" destOrd="0" presId="urn:microsoft.com/office/officeart/2005/8/layout/cycle4"/>
    <dgm:cxn modelId="{ECC52FD8-912E-496B-968A-E76F034803AE}" type="presParOf" srcId="{3177EBE1-11FF-4C75-AF75-4F1B4B2BE0C9}" destId="{FEABE245-4E48-4017-BFE7-45E0FD7F126B}" srcOrd="3" destOrd="0" presId="urn:microsoft.com/office/officeart/2005/8/layout/cycle4"/>
    <dgm:cxn modelId="{15DF6CE1-337D-4AE2-BE8C-912AC09FC937}" type="presParOf" srcId="{3177EBE1-11FF-4C75-AF75-4F1B4B2BE0C9}" destId="{197E6CDB-C097-4870-9BED-83FEEEDB74D9}" srcOrd="4" destOrd="0" presId="urn:microsoft.com/office/officeart/2005/8/layout/cycle4"/>
    <dgm:cxn modelId="{5DEAEED4-5F48-4F86-A4C4-8733CA670AEE}" type="presParOf" srcId="{3C3F9F88-D18D-4B53-8A09-4517EA20FB79}" destId="{5459FCAA-D102-4722-A5C3-6C6E6A7B2D65}" srcOrd="2" destOrd="0" presId="urn:microsoft.com/office/officeart/2005/8/layout/cycle4"/>
    <dgm:cxn modelId="{3E5D3B23-AE70-4924-80DA-52E21C8DBE11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 rIns="64008"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solidFill>
          <a:srgbClr val="81FF8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 custScaleY="80247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35D0E8F6-96E9-47E2-9BE5-067E594D88AB}" type="presOf" srcId="{14ED4206-1841-48F1-A0BB-661AD6A84442}" destId="{3C3F9F88-D18D-4B53-8A09-4517EA20FB79}" srcOrd="0" destOrd="0" presId="urn:microsoft.com/office/officeart/2005/8/layout/cycle4"/>
    <dgm:cxn modelId="{65604A20-096B-4DE1-8106-6CE1ED4DCD47}" type="presOf" srcId="{C4317CD5-8BA5-4833-993A-EF0F65610CC7}" destId="{44944ADF-60D0-4C61-BDF9-72B0901E7FAD}" srcOrd="0" destOrd="0" presId="urn:microsoft.com/office/officeart/2005/8/layout/cycle4"/>
    <dgm:cxn modelId="{AF583490-FDD5-4BD3-9663-8CB6699E3398}" type="presOf" srcId="{6BDBDDFD-03FF-4FEA-B042-D5294A2B246F}" destId="{3B1705FC-D93C-4CCA-BF1F-077100556E12}" srcOrd="0" destOrd="0" presId="urn:microsoft.com/office/officeart/2005/8/layout/cycle4"/>
    <dgm:cxn modelId="{3E875CDB-E017-4FE2-8884-23C84D202F1A}" type="presOf" srcId="{3E7476AC-12A1-4CCD-9E81-D68ACBA96083}" destId="{60A9F77C-9928-4712-94E8-776330C81AD7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B7A32037-5496-4B42-8B82-0454CAED055E}" type="presOf" srcId="{4B12BB1A-6F4D-4D01-BA2D-C5DC8C924F20}" destId="{FEABE245-4E48-4017-BFE7-45E0FD7F126B}" srcOrd="0" destOrd="0" presId="urn:microsoft.com/office/officeart/2005/8/layout/cycle4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4FE0FBFD-A413-41AD-A4DC-F29968976588}" type="presParOf" srcId="{3C3F9F88-D18D-4B53-8A09-4517EA20FB79}" destId="{8C172904-0E0F-48C0-834C-C131143236FD}" srcOrd="0" destOrd="0" presId="urn:microsoft.com/office/officeart/2005/8/layout/cycle4"/>
    <dgm:cxn modelId="{95B3B88C-8F5A-4BF6-83F2-38070F42FE7F}" type="presParOf" srcId="{8C172904-0E0F-48C0-834C-C131143236FD}" destId="{B7C991F5-105E-4ADE-9CBA-8CF9A7E681AD}" srcOrd="0" destOrd="0" presId="urn:microsoft.com/office/officeart/2005/8/layout/cycle4"/>
    <dgm:cxn modelId="{52CCD4A8-2E40-4B87-AA1F-B031D00471A1}" type="presParOf" srcId="{3C3F9F88-D18D-4B53-8A09-4517EA20FB79}" destId="{3177EBE1-11FF-4C75-AF75-4F1B4B2BE0C9}" srcOrd="1" destOrd="0" presId="urn:microsoft.com/office/officeart/2005/8/layout/cycle4"/>
    <dgm:cxn modelId="{2C9E8568-4AE3-43C5-A9EF-9FE43C943E49}" type="presParOf" srcId="{3177EBE1-11FF-4C75-AF75-4F1B4B2BE0C9}" destId="{60A9F77C-9928-4712-94E8-776330C81AD7}" srcOrd="0" destOrd="0" presId="urn:microsoft.com/office/officeart/2005/8/layout/cycle4"/>
    <dgm:cxn modelId="{08D3B310-213D-414C-9315-1C7074F8A479}" type="presParOf" srcId="{3177EBE1-11FF-4C75-AF75-4F1B4B2BE0C9}" destId="{3B1705FC-D93C-4CCA-BF1F-077100556E12}" srcOrd="1" destOrd="0" presId="urn:microsoft.com/office/officeart/2005/8/layout/cycle4"/>
    <dgm:cxn modelId="{75D25B30-B6F0-4DD5-84E1-45108E03A397}" type="presParOf" srcId="{3177EBE1-11FF-4C75-AF75-4F1B4B2BE0C9}" destId="{44944ADF-60D0-4C61-BDF9-72B0901E7FAD}" srcOrd="2" destOrd="0" presId="urn:microsoft.com/office/officeart/2005/8/layout/cycle4"/>
    <dgm:cxn modelId="{CCA38F65-A805-4A69-BCF3-A7313D27FC74}" type="presParOf" srcId="{3177EBE1-11FF-4C75-AF75-4F1B4B2BE0C9}" destId="{FEABE245-4E48-4017-BFE7-45E0FD7F126B}" srcOrd="3" destOrd="0" presId="urn:microsoft.com/office/officeart/2005/8/layout/cycle4"/>
    <dgm:cxn modelId="{7E7DCA70-91F8-4DED-87CD-3F27493C24FF}" type="presParOf" srcId="{3177EBE1-11FF-4C75-AF75-4F1B4B2BE0C9}" destId="{197E6CDB-C097-4870-9BED-83FEEEDB74D9}" srcOrd="4" destOrd="0" presId="urn:microsoft.com/office/officeart/2005/8/layout/cycle4"/>
    <dgm:cxn modelId="{AD222C54-AAE3-42CF-BEF4-EB7B32666CF5}" type="presParOf" srcId="{3C3F9F88-D18D-4B53-8A09-4517EA20FB79}" destId="{5459FCAA-D102-4722-A5C3-6C6E6A7B2D65}" srcOrd="2" destOrd="0" presId="urn:microsoft.com/office/officeart/2005/8/layout/cycle4"/>
    <dgm:cxn modelId="{5390042A-9016-4D79-B57F-EEFF1C6E8844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 rIns="64008"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 algn="ctr"/>
          <a:endParaRPr lang="en-CA" sz="1800" b="1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solidFill>
          <a:srgbClr val="81FF8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18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346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 custScaleY="80247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FE6A8352-C0DE-46A7-BBD8-62054C5F5E34}" type="presOf" srcId="{4B12BB1A-6F4D-4D01-BA2D-C5DC8C924F20}" destId="{FEABE245-4E48-4017-BFE7-45E0FD7F126B}" srcOrd="0" destOrd="0" presId="urn:microsoft.com/office/officeart/2005/8/layout/cycle4"/>
    <dgm:cxn modelId="{C9E8BCAD-F488-4E7D-BFFF-C3A1F7E8C68A}" type="presOf" srcId="{3E7476AC-12A1-4CCD-9E81-D68ACBA96083}" destId="{60A9F77C-9928-4712-94E8-776330C81AD7}" srcOrd="0" destOrd="0" presId="urn:microsoft.com/office/officeart/2005/8/layout/cycle4"/>
    <dgm:cxn modelId="{91EA095A-1A39-4E39-9474-5D7D607BF693}" type="presOf" srcId="{14ED4206-1841-48F1-A0BB-661AD6A84442}" destId="{3C3F9F88-D18D-4B53-8A09-4517EA20FB79}" srcOrd="0" destOrd="0" presId="urn:microsoft.com/office/officeart/2005/8/layout/cycle4"/>
    <dgm:cxn modelId="{003AB775-0CE4-4E2C-9BDD-EF8F3D719722}" type="presOf" srcId="{6BDBDDFD-03FF-4FEA-B042-D5294A2B246F}" destId="{3B1705FC-D93C-4CCA-BF1F-077100556E12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D701A33E-0392-46BA-B5EE-920CB3E2E460}" type="presOf" srcId="{C4317CD5-8BA5-4833-993A-EF0F65610CC7}" destId="{44944ADF-60D0-4C61-BDF9-72B0901E7FAD}" srcOrd="0" destOrd="0" presId="urn:microsoft.com/office/officeart/2005/8/layout/cycle4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D9F31B9C-66DB-47DF-81B8-400F0DD02535}" type="presParOf" srcId="{3C3F9F88-D18D-4B53-8A09-4517EA20FB79}" destId="{8C172904-0E0F-48C0-834C-C131143236FD}" srcOrd="0" destOrd="0" presId="urn:microsoft.com/office/officeart/2005/8/layout/cycle4"/>
    <dgm:cxn modelId="{3F413728-3253-4974-A5AB-B778B8498507}" type="presParOf" srcId="{8C172904-0E0F-48C0-834C-C131143236FD}" destId="{B7C991F5-105E-4ADE-9CBA-8CF9A7E681AD}" srcOrd="0" destOrd="0" presId="urn:microsoft.com/office/officeart/2005/8/layout/cycle4"/>
    <dgm:cxn modelId="{F99C9651-F61F-4562-900E-0D4120DF333E}" type="presParOf" srcId="{3C3F9F88-D18D-4B53-8A09-4517EA20FB79}" destId="{3177EBE1-11FF-4C75-AF75-4F1B4B2BE0C9}" srcOrd="1" destOrd="0" presId="urn:microsoft.com/office/officeart/2005/8/layout/cycle4"/>
    <dgm:cxn modelId="{3ADA4116-8A48-40B1-B633-0045E2DD07BD}" type="presParOf" srcId="{3177EBE1-11FF-4C75-AF75-4F1B4B2BE0C9}" destId="{60A9F77C-9928-4712-94E8-776330C81AD7}" srcOrd="0" destOrd="0" presId="urn:microsoft.com/office/officeart/2005/8/layout/cycle4"/>
    <dgm:cxn modelId="{7B4EA3B2-3963-470C-A319-71EB756252BF}" type="presParOf" srcId="{3177EBE1-11FF-4C75-AF75-4F1B4B2BE0C9}" destId="{3B1705FC-D93C-4CCA-BF1F-077100556E12}" srcOrd="1" destOrd="0" presId="urn:microsoft.com/office/officeart/2005/8/layout/cycle4"/>
    <dgm:cxn modelId="{C0E1EAE4-B23A-4310-A36B-DDF327A529F4}" type="presParOf" srcId="{3177EBE1-11FF-4C75-AF75-4F1B4B2BE0C9}" destId="{44944ADF-60D0-4C61-BDF9-72B0901E7FAD}" srcOrd="2" destOrd="0" presId="urn:microsoft.com/office/officeart/2005/8/layout/cycle4"/>
    <dgm:cxn modelId="{52F1704A-3A3F-42BB-B9AF-E408DF305647}" type="presParOf" srcId="{3177EBE1-11FF-4C75-AF75-4F1B4B2BE0C9}" destId="{FEABE245-4E48-4017-BFE7-45E0FD7F126B}" srcOrd="3" destOrd="0" presId="urn:microsoft.com/office/officeart/2005/8/layout/cycle4"/>
    <dgm:cxn modelId="{1A6404CB-7C26-4609-BFDF-D0B406852B54}" type="presParOf" srcId="{3177EBE1-11FF-4C75-AF75-4F1B4B2BE0C9}" destId="{197E6CDB-C097-4870-9BED-83FEEEDB74D9}" srcOrd="4" destOrd="0" presId="urn:microsoft.com/office/officeart/2005/8/layout/cycle4"/>
    <dgm:cxn modelId="{1D4D4B9B-56B3-4F6F-9724-C68A459519D5}" type="presParOf" srcId="{3C3F9F88-D18D-4B53-8A09-4517EA20FB79}" destId="{5459FCAA-D102-4722-A5C3-6C6E6A7B2D65}" srcOrd="2" destOrd="0" presId="urn:microsoft.com/office/officeart/2005/8/layout/cycle4"/>
    <dgm:cxn modelId="{26756AB8-0D6E-4BD8-BA71-C1D6B02C5667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solidFill>
          <a:srgbClr val="8F8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solidFill>
          <a:srgbClr val="FFB68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rIns="64008"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solidFill>
          <a:srgbClr val="F1FAB8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solidFill>
          <a:srgbClr val="81FF8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541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026768DD-BBE2-4AC4-B59D-858421BE7144}" type="presOf" srcId="{14ED4206-1841-48F1-A0BB-661AD6A84442}" destId="{3C3F9F88-D18D-4B53-8A09-4517EA20FB79}" srcOrd="0" destOrd="0" presId="urn:microsoft.com/office/officeart/2005/8/layout/cycle4"/>
    <dgm:cxn modelId="{19F8F924-214F-4401-B68B-6F6CFE144BAD}" type="presOf" srcId="{6BDBDDFD-03FF-4FEA-B042-D5294A2B246F}" destId="{3B1705FC-D93C-4CCA-BF1F-077100556E12}" srcOrd="0" destOrd="0" presId="urn:microsoft.com/office/officeart/2005/8/layout/cycle4"/>
    <dgm:cxn modelId="{C0A5ED03-086C-483B-AFF5-804C9999F475}" type="presOf" srcId="{C4317CD5-8BA5-4833-993A-EF0F65610CC7}" destId="{44944ADF-60D0-4C61-BDF9-72B0901E7FAD}" srcOrd="0" destOrd="0" presId="urn:microsoft.com/office/officeart/2005/8/layout/cycle4"/>
    <dgm:cxn modelId="{BB1A5634-3122-4DA9-815E-86A6CBBA462D}" type="presOf" srcId="{4B12BB1A-6F4D-4D01-BA2D-C5DC8C924F20}" destId="{FEABE245-4E48-4017-BFE7-45E0FD7F126B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636701D1-B015-4276-859C-65052C90AE4C}" type="presOf" srcId="{3E7476AC-12A1-4CCD-9E81-D68ACBA96083}" destId="{60A9F77C-9928-4712-94E8-776330C81AD7}" srcOrd="0" destOrd="0" presId="urn:microsoft.com/office/officeart/2005/8/layout/cycle4"/>
    <dgm:cxn modelId="{AFBDA5D1-CB63-4D5A-AF5A-B3D85D04FBD3}" type="presParOf" srcId="{3C3F9F88-D18D-4B53-8A09-4517EA20FB79}" destId="{8C172904-0E0F-48C0-834C-C131143236FD}" srcOrd="0" destOrd="0" presId="urn:microsoft.com/office/officeart/2005/8/layout/cycle4"/>
    <dgm:cxn modelId="{24D41C42-BEE6-4BAC-AADC-B83A8E178B65}" type="presParOf" srcId="{8C172904-0E0F-48C0-834C-C131143236FD}" destId="{B7C991F5-105E-4ADE-9CBA-8CF9A7E681AD}" srcOrd="0" destOrd="0" presId="urn:microsoft.com/office/officeart/2005/8/layout/cycle4"/>
    <dgm:cxn modelId="{710FCFBF-C8A0-45B0-93F3-AE585CEB1889}" type="presParOf" srcId="{3C3F9F88-D18D-4B53-8A09-4517EA20FB79}" destId="{3177EBE1-11FF-4C75-AF75-4F1B4B2BE0C9}" srcOrd="1" destOrd="0" presId="urn:microsoft.com/office/officeart/2005/8/layout/cycle4"/>
    <dgm:cxn modelId="{423D914D-6DA9-4940-8BCE-5D8A9322222C}" type="presParOf" srcId="{3177EBE1-11FF-4C75-AF75-4F1B4B2BE0C9}" destId="{60A9F77C-9928-4712-94E8-776330C81AD7}" srcOrd="0" destOrd="0" presId="urn:microsoft.com/office/officeart/2005/8/layout/cycle4"/>
    <dgm:cxn modelId="{3ABD9DA4-FA5E-429E-B751-9F70B32E3FCC}" type="presParOf" srcId="{3177EBE1-11FF-4C75-AF75-4F1B4B2BE0C9}" destId="{3B1705FC-D93C-4CCA-BF1F-077100556E12}" srcOrd="1" destOrd="0" presId="urn:microsoft.com/office/officeart/2005/8/layout/cycle4"/>
    <dgm:cxn modelId="{48B8838B-56FB-4C53-BC06-EEFC4BC55AC9}" type="presParOf" srcId="{3177EBE1-11FF-4C75-AF75-4F1B4B2BE0C9}" destId="{44944ADF-60D0-4C61-BDF9-72B0901E7FAD}" srcOrd="2" destOrd="0" presId="urn:microsoft.com/office/officeart/2005/8/layout/cycle4"/>
    <dgm:cxn modelId="{C4C57462-9F73-48EB-97F7-7850B0B8478F}" type="presParOf" srcId="{3177EBE1-11FF-4C75-AF75-4F1B4B2BE0C9}" destId="{FEABE245-4E48-4017-BFE7-45E0FD7F126B}" srcOrd="3" destOrd="0" presId="urn:microsoft.com/office/officeart/2005/8/layout/cycle4"/>
    <dgm:cxn modelId="{65FC50EA-A628-4EF0-8225-02543BABF37F}" type="presParOf" srcId="{3177EBE1-11FF-4C75-AF75-4F1B4B2BE0C9}" destId="{197E6CDB-C097-4870-9BED-83FEEEDB74D9}" srcOrd="4" destOrd="0" presId="urn:microsoft.com/office/officeart/2005/8/layout/cycle4"/>
    <dgm:cxn modelId="{C98F7392-798F-4D31-B568-3666C17562AC}" type="presParOf" srcId="{3C3F9F88-D18D-4B53-8A09-4517EA20FB79}" destId="{5459FCAA-D102-4722-A5C3-6C6E6A7B2D65}" srcOrd="2" destOrd="0" presId="urn:microsoft.com/office/officeart/2005/8/layout/cycle4"/>
    <dgm:cxn modelId="{9AF358AE-5461-4E5A-8AD0-8E8B022DA39C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061420-54D9-49E6-B07A-11B2F80D80B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4CC2DDF-C1BA-4F03-9FC7-693146761CA4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400" b="1" dirty="0">
              <a:solidFill>
                <a:schemeClr val="tx1"/>
              </a:solidFill>
              <a:latin typeface="Bookman Old Style" panose="02050604050505020204" pitchFamily="18" charset="0"/>
            </a:rPr>
            <a:t>Higher Cortical Intellectual Functions (HCIF)</a:t>
          </a:r>
          <a:endParaRPr lang="en-CA" sz="360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5D061B87-C7F1-4365-A004-D044ED156A4C}" type="parTrans" cxnId="{215FA899-DA9E-4DBA-8428-BFB8A1609DBC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7F2C3A8E-38CE-43E9-90BF-A257D8324BE1}" type="sibTrans" cxnId="{215FA899-DA9E-4DBA-8428-BFB8A1609DBC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18DF4E2B-C317-4378-BB45-4F07D2C8E347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chemeClr val="tx1"/>
              </a:solidFill>
              <a:latin typeface="Bookman Old Style" panose="02050604050505020204" pitchFamily="18" charset="0"/>
            </a:rPr>
            <a:t>Executive Functions</a:t>
          </a:r>
        </a:p>
      </dgm:t>
    </dgm:pt>
    <dgm:pt modelId="{DDF20290-4578-48BD-ADC1-B138B38F25A0}" type="parTrans" cxnId="{F54FF3D1-B44F-4C64-870D-1C38F7CC8F4E}">
      <dgm:prSet/>
      <dgm:spPr>
        <a:solidFill>
          <a:srgbClr val="8F8FFF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1E073B60-CAF8-439E-BF26-52DB3765BD17}" type="sibTrans" cxnId="{F54FF3D1-B44F-4C64-870D-1C38F7CC8F4E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77741066-3A39-4839-A72C-66C2A674E5DD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chemeClr val="tx1"/>
              </a:solidFill>
              <a:latin typeface="Bookman Old Style" panose="02050604050505020204" pitchFamily="18" charset="0"/>
            </a:rPr>
            <a:t>Visuospatial</a:t>
          </a:r>
        </a:p>
      </dgm:t>
    </dgm:pt>
    <dgm:pt modelId="{7C353EB7-A03E-46D7-B2B0-FD5C095D840D}" type="parTrans" cxnId="{64F74714-3A8B-45A2-B13E-7366C1C1801F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C74BEAC9-FF40-4965-83B0-D00E41C3AEB4}" type="sibTrans" cxnId="{64F74714-3A8B-45A2-B13E-7366C1C1801F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62A1EAD2-B200-4BE3-B644-E0D3784A473E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>
              <a:solidFill>
                <a:schemeClr val="tx1"/>
              </a:solidFill>
              <a:latin typeface="Bookman Old Style" panose="02050604050505020204" pitchFamily="18" charset="0"/>
            </a:rPr>
            <a:t>Memory</a:t>
          </a:r>
          <a:endParaRPr lang="en-CA" sz="2400" b="1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46198BDA-5227-4E90-A60D-3EB4F1E8CBA8}" type="parTrans" cxnId="{1953F044-46F7-465B-9C5E-983535FFA6BB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BC134947-9D16-4086-A11B-D4F88EE6737F}" type="sibTrans" cxnId="{1953F044-46F7-465B-9C5E-983535FFA6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30BD6CC8-2AE4-490B-AA85-CC9E3C256B09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chemeClr val="tx1"/>
              </a:solidFill>
              <a:latin typeface="Bookman Old Style" panose="02050604050505020204" pitchFamily="18" charset="0"/>
            </a:rPr>
            <a:t>Language Functions</a:t>
          </a:r>
        </a:p>
      </dgm:t>
    </dgm:pt>
    <dgm:pt modelId="{60BFC806-0B1B-4671-8A57-55D9B33E2AB6}" type="parTrans" cxnId="{0AAD5661-6D83-4506-B2DA-51D1B6430581}">
      <dgm:prSet/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4316970A-3727-468A-9C37-4B326F6B657A}" type="sibTrans" cxnId="{0AAD5661-6D83-4506-B2DA-51D1B6430581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007CB6D6-7FFE-4DF8-B5E5-0368D92C8DA6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>
              <a:solidFill>
                <a:schemeClr val="tx1"/>
              </a:solidFill>
              <a:latin typeface="Bookman Old Style" panose="02050604050505020204" pitchFamily="18" charset="0"/>
            </a:rPr>
            <a:t>Praxis</a:t>
          </a:r>
        </a:p>
      </dgm:t>
    </dgm:pt>
    <dgm:pt modelId="{DF66854B-A65E-4A26-AC7C-720B82919448}" type="parTrans" cxnId="{E57EF7D3-16B1-403C-9CFA-D26BF87328DD}">
      <dgm:prSet/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C63EB5BC-808F-4EC4-BE44-4A357B486F73}" type="sibTrans" cxnId="{E57EF7D3-16B1-403C-9CFA-D26BF87328DD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668271E6-3397-4981-880E-F919ED3FA98D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>
              <a:solidFill>
                <a:schemeClr val="tx1"/>
              </a:solidFill>
              <a:latin typeface="Bookman Old Style" panose="02050604050505020204" pitchFamily="18" charset="0"/>
            </a:rPr>
            <a:t>Gnosia</a:t>
          </a:r>
          <a:endParaRPr lang="en-CA" sz="2400" b="1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9163B924-8154-442B-BF87-B3F21ED9BF9E}" type="parTrans" cxnId="{7464BAF6-7578-4D11-B433-F681A9DDB472}">
      <dgm:prSet/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13D69478-739C-403A-9C83-A51DAC2728DF}" type="sibTrans" cxnId="{7464BAF6-7578-4D11-B433-F681A9DDB472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F3818C47-432A-4CFD-B2B6-7B52CCF201FB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>
              <a:solidFill>
                <a:schemeClr val="tx1"/>
              </a:solidFill>
              <a:latin typeface="Bookman Old Style" panose="02050604050505020204" pitchFamily="18" charset="0"/>
            </a:rPr>
            <a:t>Insight/ Judgment</a:t>
          </a:r>
        </a:p>
      </dgm:t>
    </dgm:pt>
    <dgm:pt modelId="{E7155194-F222-4939-8DC2-E980CBE67D55}" type="parTrans" cxnId="{961E7820-48E8-41E2-B695-C8209EFB2942}">
      <dgm:prSet/>
      <dgm:spPr>
        <a:ln>
          <a:solidFill>
            <a:schemeClr val="tx1"/>
          </a:solidFill>
        </a:ln>
      </dgm:spPr>
      <dgm:t>
        <a:bodyPr/>
        <a:lstStyle/>
        <a:p>
          <a:pPr algn="ctr"/>
          <a:endParaRPr lang="en-CA" b="1">
            <a:solidFill>
              <a:schemeClr val="tx1"/>
            </a:solidFill>
          </a:endParaRPr>
        </a:p>
      </dgm:t>
    </dgm:pt>
    <dgm:pt modelId="{D3BE0D2B-3D39-4F7F-85BC-DFF1D10D354C}" type="sibTrans" cxnId="{961E7820-48E8-41E2-B695-C8209EFB2942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404E0E4C-9BE0-46AC-BE49-BD5363B28880}" type="pres">
      <dgm:prSet presAssocID="{5C061420-54D9-49E6-B07A-11B2F80D80B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182ED042-7D43-45A6-96AB-6ED436077D1A}" type="pres">
      <dgm:prSet presAssocID="{E4CC2DDF-C1BA-4F03-9FC7-693146761CA4}" presName="root1" presStyleCnt="0"/>
      <dgm:spPr/>
    </dgm:pt>
    <dgm:pt modelId="{CA139CFE-67C2-417C-A922-31D9178DBE68}" type="pres">
      <dgm:prSet presAssocID="{E4CC2DDF-C1BA-4F03-9FC7-693146761CA4}" presName="LevelOneTextNode" presStyleLbl="node0" presStyleIdx="0" presStyleCnt="1" custScaleX="182949" custScaleY="12890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E1BACFE-8292-42D3-83F8-0DED03A3628E}" type="pres">
      <dgm:prSet presAssocID="{E4CC2DDF-C1BA-4F03-9FC7-693146761CA4}" presName="level2hierChild" presStyleCnt="0"/>
      <dgm:spPr/>
    </dgm:pt>
    <dgm:pt modelId="{2387C868-596B-4087-BCE4-5AD4E8DABB3D}" type="pres">
      <dgm:prSet presAssocID="{DDF20290-4578-48BD-ADC1-B138B38F25A0}" presName="conn2-1" presStyleLbl="parChTrans1D2" presStyleIdx="0" presStyleCnt="7"/>
      <dgm:spPr/>
      <dgm:t>
        <a:bodyPr/>
        <a:lstStyle/>
        <a:p>
          <a:endParaRPr lang="en-CA"/>
        </a:p>
      </dgm:t>
    </dgm:pt>
    <dgm:pt modelId="{5A80EA30-B656-4890-ADB3-CABE00EE3B68}" type="pres">
      <dgm:prSet presAssocID="{DDF20290-4578-48BD-ADC1-B138B38F25A0}" presName="connTx" presStyleLbl="parChTrans1D2" presStyleIdx="0" presStyleCnt="7"/>
      <dgm:spPr/>
      <dgm:t>
        <a:bodyPr/>
        <a:lstStyle/>
        <a:p>
          <a:endParaRPr lang="en-CA"/>
        </a:p>
      </dgm:t>
    </dgm:pt>
    <dgm:pt modelId="{F59A503C-944A-4927-BD19-4603E95BF105}" type="pres">
      <dgm:prSet presAssocID="{18DF4E2B-C317-4378-BB45-4F07D2C8E347}" presName="root2" presStyleCnt="0"/>
      <dgm:spPr/>
    </dgm:pt>
    <dgm:pt modelId="{F114D108-C6B0-4F1B-A411-71F4742D9EDF}" type="pres">
      <dgm:prSet presAssocID="{18DF4E2B-C317-4378-BB45-4F07D2C8E347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0F597C9-7860-4041-A31E-F5D38C2B1215}" type="pres">
      <dgm:prSet presAssocID="{18DF4E2B-C317-4378-BB45-4F07D2C8E347}" presName="level3hierChild" presStyleCnt="0"/>
      <dgm:spPr/>
    </dgm:pt>
    <dgm:pt modelId="{24493C28-D63F-45FB-9DED-468AA65F1C14}" type="pres">
      <dgm:prSet presAssocID="{7C353EB7-A03E-46D7-B2B0-FD5C095D840D}" presName="conn2-1" presStyleLbl="parChTrans1D2" presStyleIdx="1" presStyleCnt="7"/>
      <dgm:spPr/>
      <dgm:t>
        <a:bodyPr/>
        <a:lstStyle/>
        <a:p>
          <a:endParaRPr lang="en-CA"/>
        </a:p>
      </dgm:t>
    </dgm:pt>
    <dgm:pt modelId="{972FA4FD-9E38-4618-A960-8264ACB53CBF}" type="pres">
      <dgm:prSet presAssocID="{7C353EB7-A03E-46D7-B2B0-FD5C095D840D}" presName="connTx" presStyleLbl="parChTrans1D2" presStyleIdx="1" presStyleCnt="7"/>
      <dgm:spPr/>
      <dgm:t>
        <a:bodyPr/>
        <a:lstStyle/>
        <a:p>
          <a:endParaRPr lang="en-CA"/>
        </a:p>
      </dgm:t>
    </dgm:pt>
    <dgm:pt modelId="{75ED17B6-B356-4A5E-9C95-1611A1C6B081}" type="pres">
      <dgm:prSet presAssocID="{77741066-3A39-4839-A72C-66C2A674E5DD}" presName="root2" presStyleCnt="0"/>
      <dgm:spPr/>
    </dgm:pt>
    <dgm:pt modelId="{F95643A6-55F7-4A56-AC86-52AC27925F37}" type="pres">
      <dgm:prSet presAssocID="{77741066-3A39-4839-A72C-66C2A674E5DD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F7DF12E-95E3-4D95-BB3B-9ECD1FF94858}" type="pres">
      <dgm:prSet presAssocID="{77741066-3A39-4839-A72C-66C2A674E5DD}" presName="level3hierChild" presStyleCnt="0"/>
      <dgm:spPr/>
    </dgm:pt>
    <dgm:pt modelId="{E5620C9D-F583-4E86-847D-656A7B55C932}" type="pres">
      <dgm:prSet presAssocID="{46198BDA-5227-4E90-A60D-3EB4F1E8CBA8}" presName="conn2-1" presStyleLbl="parChTrans1D2" presStyleIdx="2" presStyleCnt="7"/>
      <dgm:spPr/>
      <dgm:t>
        <a:bodyPr/>
        <a:lstStyle/>
        <a:p>
          <a:endParaRPr lang="en-CA"/>
        </a:p>
      </dgm:t>
    </dgm:pt>
    <dgm:pt modelId="{545FC202-E98C-47A2-ACDB-02C36CCB6C54}" type="pres">
      <dgm:prSet presAssocID="{46198BDA-5227-4E90-A60D-3EB4F1E8CBA8}" presName="connTx" presStyleLbl="parChTrans1D2" presStyleIdx="2" presStyleCnt="7"/>
      <dgm:spPr/>
      <dgm:t>
        <a:bodyPr/>
        <a:lstStyle/>
        <a:p>
          <a:endParaRPr lang="en-CA"/>
        </a:p>
      </dgm:t>
    </dgm:pt>
    <dgm:pt modelId="{0BB6B696-F533-4027-9849-00A4D090BABA}" type="pres">
      <dgm:prSet presAssocID="{62A1EAD2-B200-4BE3-B644-E0D3784A473E}" presName="root2" presStyleCnt="0"/>
      <dgm:spPr/>
    </dgm:pt>
    <dgm:pt modelId="{263103E8-74A1-424E-88CB-76F8DDFC49BC}" type="pres">
      <dgm:prSet presAssocID="{62A1EAD2-B200-4BE3-B644-E0D3784A473E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D7C1395A-B7C4-41F9-8628-FAEFD10FAD80}" type="pres">
      <dgm:prSet presAssocID="{62A1EAD2-B200-4BE3-B644-E0D3784A473E}" presName="level3hierChild" presStyleCnt="0"/>
      <dgm:spPr/>
    </dgm:pt>
    <dgm:pt modelId="{0DD1090B-0569-40B2-97CD-E4AFADF2E1AE}" type="pres">
      <dgm:prSet presAssocID="{60BFC806-0B1B-4671-8A57-55D9B33E2AB6}" presName="conn2-1" presStyleLbl="parChTrans1D2" presStyleIdx="3" presStyleCnt="7"/>
      <dgm:spPr/>
      <dgm:t>
        <a:bodyPr/>
        <a:lstStyle/>
        <a:p>
          <a:endParaRPr lang="en-CA"/>
        </a:p>
      </dgm:t>
    </dgm:pt>
    <dgm:pt modelId="{5D5B1175-355F-43E1-9009-9B59618F5D35}" type="pres">
      <dgm:prSet presAssocID="{60BFC806-0B1B-4671-8A57-55D9B33E2AB6}" presName="connTx" presStyleLbl="parChTrans1D2" presStyleIdx="3" presStyleCnt="7"/>
      <dgm:spPr/>
      <dgm:t>
        <a:bodyPr/>
        <a:lstStyle/>
        <a:p>
          <a:endParaRPr lang="en-CA"/>
        </a:p>
      </dgm:t>
    </dgm:pt>
    <dgm:pt modelId="{8D6D5B3A-8528-4D2E-89FA-B71A5312C020}" type="pres">
      <dgm:prSet presAssocID="{30BD6CC8-2AE4-490B-AA85-CC9E3C256B09}" presName="root2" presStyleCnt="0"/>
      <dgm:spPr/>
    </dgm:pt>
    <dgm:pt modelId="{9383B76F-4BAD-4C54-964A-6F600AAABBEF}" type="pres">
      <dgm:prSet presAssocID="{30BD6CC8-2AE4-490B-AA85-CC9E3C256B09}" presName="LevelTwoTextNode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DFFBA8AB-E2ED-4045-836A-AA3AC00B7C6F}" type="pres">
      <dgm:prSet presAssocID="{30BD6CC8-2AE4-490B-AA85-CC9E3C256B09}" presName="level3hierChild" presStyleCnt="0"/>
      <dgm:spPr/>
    </dgm:pt>
    <dgm:pt modelId="{B11FC606-5189-46F3-A669-2C356D21D5BA}" type="pres">
      <dgm:prSet presAssocID="{DF66854B-A65E-4A26-AC7C-720B82919448}" presName="conn2-1" presStyleLbl="parChTrans1D2" presStyleIdx="4" presStyleCnt="7"/>
      <dgm:spPr/>
      <dgm:t>
        <a:bodyPr/>
        <a:lstStyle/>
        <a:p>
          <a:endParaRPr lang="en-CA"/>
        </a:p>
      </dgm:t>
    </dgm:pt>
    <dgm:pt modelId="{A00FCEA0-F1D8-43AD-82A2-98E209AA2081}" type="pres">
      <dgm:prSet presAssocID="{DF66854B-A65E-4A26-AC7C-720B82919448}" presName="connTx" presStyleLbl="parChTrans1D2" presStyleIdx="4" presStyleCnt="7"/>
      <dgm:spPr/>
      <dgm:t>
        <a:bodyPr/>
        <a:lstStyle/>
        <a:p>
          <a:endParaRPr lang="en-CA"/>
        </a:p>
      </dgm:t>
    </dgm:pt>
    <dgm:pt modelId="{BEFE5EE2-E774-4FA1-B53F-A779C550D13D}" type="pres">
      <dgm:prSet presAssocID="{007CB6D6-7FFE-4DF8-B5E5-0368D92C8DA6}" presName="root2" presStyleCnt="0"/>
      <dgm:spPr/>
    </dgm:pt>
    <dgm:pt modelId="{94087F09-A43F-4776-9B6C-7E22C93EE3A0}" type="pres">
      <dgm:prSet presAssocID="{007CB6D6-7FFE-4DF8-B5E5-0368D92C8DA6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CF9AF5-DCEF-47F1-9368-696ADED8EBE7}" type="pres">
      <dgm:prSet presAssocID="{007CB6D6-7FFE-4DF8-B5E5-0368D92C8DA6}" presName="level3hierChild" presStyleCnt="0"/>
      <dgm:spPr/>
    </dgm:pt>
    <dgm:pt modelId="{DDE8C3A6-0C5C-4A19-824D-DC4C4412DB75}" type="pres">
      <dgm:prSet presAssocID="{9163B924-8154-442B-BF87-B3F21ED9BF9E}" presName="conn2-1" presStyleLbl="parChTrans1D2" presStyleIdx="5" presStyleCnt="7"/>
      <dgm:spPr/>
      <dgm:t>
        <a:bodyPr/>
        <a:lstStyle/>
        <a:p>
          <a:endParaRPr lang="en-CA"/>
        </a:p>
      </dgm:t>
    </dgm:pt>
    <dgm:pt modelId="{8CAD7C87-F8FD-4962-9207-05A7FD1D053B}" type="pres">
      <dgm:prSet presAssocID="{9163B924-8154-442B-BF87-B3F21ED9BF9E}" presName="connTx" presStyleLbl="parChTrans1D2" presStyleIdx="5" presStyleCnt="7"/>
      <dgm:spPr/>
      <dgm:t>
        <a:bodyPr/>
        <a:lstStyle/>
        <a:p>
          <a:endParaRPr lang="en-CA"/>
        </a:p>
      </dgm:t>
    </dgm:pt>
    <dgm:pt modelId="{757A172F-938E-4326-A63D-0460F347517A}" type="pres">
      <dgm:prSet presAssocID="{668271E6-3397-4981-880E-F919ED3FA98D}" presName="root2" presStyleCnt="0"/>
      <dgm:spPr/>
    </dgm:pt>
    <dgm:pt modelId="{B2CD2C52-7D32-4FE3-891C-38857BADC74D}" type="pres">
      <dgm:prSet presAssocID="{668271E6-3397-4981-880E-F919ED3FA98D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2A4905B-6148-4672-B62F-6F6271C2A6C7}" type="pres">
      <dgm:prSet presAssocID="{668271E6-3397-4981-880E-F919ED3FA98D}" presName="level3hierChild" presStyleCnt="0"/>
      <dgm:spPr/>
    </dgm:pt>
    <dgm:pt modelId="{EA83DC4D-7E31-4D23-9E8B-761564F1056C}" type="pres">
      <dgm:prSet presAssocID="{E7155194-F222-4939-8DC2-E980CBE67D55}" presName="conn2-1" presStyleLbl="parChTrans1D2" presStyleIdx="6" presStyleCnt="7"/>
      <dgm:spPr/>
      <dgm:t>
        <a:bodyPr/>
        <a:lstStyle/>
        <a:p>
          <a:endParaRPr lang="en-CA"/>
        </a:p>
      </dgm:t>
    </dgm:pt>
    <dgm:pt modelId="{21BA32BF-A830-40D4-B82A-BC1582A4CC7C}" type="pres">
      <dgm:prSet presAssocID="{E7155194-F222-4939-8DC2-E980CBE67D55}" presName="connTx" presStyleLbl="parChTrans1D2" presStyleIdx="6" presStyleCnt="7"/>
      <dgm:spPr/>
      <dgm:t>
        <a:bodyPr/>
        <a:lstStyle/>
        <a:p>
          <a:endParaRPr lang="en-CA"/>
        </a:p>
      </dgm:t>
    </dgm:pt>
    <dgm:pt modelId="{2349B0DE-5164-425B-B066-3C24C0B8024B}" type="pres">
      <dgm:prSet presAssocID="{F3818C47-432A-4CFD-B2B6-7B52CCF201FB}" presName="root2" presStyleCnt="0"/>
      <dgm:spPr/>
    </dgm:pt>
    <dgm:pt modelId="{6644154F-8696-446D-856B-6B5752ABE376}" type="pres">
      <dgm:prSet presAssocID="{F3818C47-432A-4CFD-B2B6-7B52CCF201FB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07DCF7DF-F0FD-4F3A-8617-BBEF19380BB7}" type="pres">
      <dgm:prSet presAssocID="{F3818C47-432A-4CFD-B2B6-7B52CCF201FB}" presName="level3hierChild" presStyleCnt="0"/>
      <dgm:spPr/>
    </dgm:pt>
  </dgm:ptLst>
  <dgm:cxnLst>
    <dgm:cxn modelId="{3EF4FFC5-8742-40E8-AA6D-F6FE35051E5B}" type="presOf" srcId="{F3818C47-432A-4CFD-B2B6-7B52CCF201FB}" destId="{6644154F-8696-446D-856B-6B5752ABE376}" srcOrd="0" destOrd="0" presId="urn:microsoft.com/office/officeart/2008/layout/HorizontalMultiLevelHierarchy"/>
    <dgm:cxn modelId="{D6FF5B29-7D77-4CA5-B64E-4DC51F1690E8}" type="presOf" srcId="{30BD6CC8-2AE4-490B-AA85-CC9E3C256B09}" destId="{9383B76F-4BAD-4C54-964A-6F600AAABBEF}" srcOrd="0" destOrd="0" presId="urn:microsoft.com/office/officeart/2008/layout/HorizontalMultiLevelHierarchy"/>
    <dgm:cxn modelId="{D6E2C0C6-A293-4B00-9D8E-E25E9F5BB551}" type="presOf" srcId="{DF66854B-A65E-4A26-AC7C-720B82919448}" destId="{B11FC606-5189-46F3-A669-2C356D21D5BA}" srcOrd="0" destOrd="0" presId="urn:microsoft.com/office/officeart/2008/layout/HorizontalMultiLevelHierarchy"/>
    <dgm:cxn modelId="{0A3D5426-3D03-4279-8498-64B041BBE773}" type="presOf" srcId="{62A1EAD2-B200-4BE3-B644-E0D3784A473E}" destId="{263103E8-74A1-424E-88CB-76F8DDFC49BC}" srcOrd="0" destOrd="0" presId="urn:microsoft.com/office/officeart/2008/layout/HorizontalMultiLevelHierarchy"/>
    <dgm:cxn modelId="{BC954231-992B-42AC-A398-AA5C966EF7F8}" type="presOf" srcId="{5C061420-54D9-49E6-B07A-11B2F80D80BB}" destId="{404E0E4C-9BE0-46AC-BE49-BD5363B28880}" srcOrd="0" destOrd="0" presId="urn:microsoft.com/office/officeart/2008/layout/HorizontalMultiLevelHierarchy"/>
    <dgm:cxn modelId="{215FA899-DA9E-4DBA-8428-BFB8A1609DBC}" srcId="{5C061420-54D9-49E6-B07A-11B2F80D80BB}" destId="{E4CC2DDF-C1BA-4F03-9FC7-693146761CA4}" srcOrd="0" destOrd="0" parTransId="{5D061B87-C7F1-4365-A004-D044ED156A4C}" sibTransId="{7F2C3A8E-38CE-43E9-90BF-A257D8324BE1}"/>
    <dgm:cxn modelId="{6D8114C0-EBBD-49AC-8A35-6AD5FF8D8A1F}" type="presOf" srcId="{E7155194-F222-4939-8DC2-E980CBE67D55}" destId="{EA83DC4D-7E31-4D23-9E8B-761564F1056C}" srcOrd="0" destOrd="0" presId="urn:microsoft.com/office/officeart/2008/layout/HorizontalMultiLevelHierarchy"/>
    <dgm:cxn modelId="{64F74714-3A8B-45A2-B13E-7366C1C1801F}" srcId="{E4CC2DDF-C1BA-4F03-9FC7-693146761CA4}" destId="{77741066-3A39-4839-A72C-66C2A674E5DD}" srcOrd="1" destOrd="0" parTransId="{7C353EB7-A03E-46D7-B2B0-FD5C095D840D}" sibTransId="{C74BEAC9-FF40-4965-83B0-D00E41C3AEB4}"/>
    <dgm:cxn modelId="{58180F35-E3E7-411E-9D10-7CB299205631}" type="presOf" srcId="{9163B924-8154-442B-BF87-B3F21ED9BF9E}" destId="{8CAD7C87-F8FD-4962-9207-05A7FD1D053B}" srcOrd="1" destOrd="0" presId="urn:microsoft.com/office/officeart/2008/layout/HorizontalMultiLevelHierarchy"/>
    <dgm:cxn modelId="{84F6F4B0-5DFC-4659-9525-FC40B6835967}" type="presOf" srcId="{DDF20290-4578-48BD-ADC1-B138B38F25A0}" destId="{2387C868-596B-4087-BCE4-5AD4E8DABB3D}" srcOrd="0" destOrd="0" presId="urn:microsoft.com/office/officeart/2008/layout/HorizontalMultiLevelHierarchy"/>
    <dgm:cxn modelId="{A9113263-5AA6-4333-A1B0-AC864EC38083}" type="presOf" srcId="{E4CC2DDF-C1BA-4F03-9FC7-693146761CA4}" destId="{CA139CFE-67C2-417C-A922-31D9178DBE68}" srcOrd="0" destOrd="0" presId="urn:microsoft.com/office/officeart/2008/layout/HorizontalMultiLevelHierarchy"/>
    <dgm:cxn modelId="{E57EF7D3-16B1-403C-9CFA-D26BF87328DD}" srcId="{E4CC2DDF-C1BA-4F03-9FC7-693146761CA4}" destId="{007CB6D6-7FFE-4DF8-B5E5-0368D92C8DA6}" srcOrd="4" destOrd="0" parTransId="{DF66854B-A65E-4A26-AC7C-720B82919448}" sibTransId="{C63EB5BC-808F-4EC4-BE44-4A357B486F73}"/>
    <dgm:cxn modelId="{5D7A6A8C-31C0-4C47-8F4D-CFCB21383345}" type="presOf" srcId="{DF66854B-A65E-4A26-AC7C-720B82919448}" destId="{A00FCEA0-F1D8-43AD-82A2-98E209AA2081}" srcOrd="1" destOrd="0" presId="urn:microsoft.com/office/officeart/2008/layout/HorizontalMultiLevelHierarchy"/>
    <dgm:cxn modelId="{1953F044-46F7-465B-9C5E-983535FFA6BB}" srcId="{E4CC2DDF-C1BA-4F03-9FC7-693146761CA4}" destId="{62A1EAD2-B200-4BE3-B644-E0D3784A473E}" srcOrd="2" destOrd="0" parTransId="{46198BDA-5227-4E90-A60D-3EB4F1E8CBA8}" sibTransId="{BC134947-9D16-4086-A11B-D4F88EE6737F}"/>
    <dgm:cxn modelId="{F54FF3D1-B44F-4C64-870D-1C38F7CC8F4E}" srcId="{E4CC2DDF-C1BA-4F03-9FC7-693146761CA4}" destId="{18DF4E2B-C317-4378-BB45-4F07D2C8E347}" srcOrd="0" destOrd="0" parTransId="{DDF20290-4578-48BD-ADC1-B138B38F25A0}" sibTransId="{1E073B60-CAF8-439E-BF26-52DB3765BD17}"/>
    <dgm:cxn modelId="{37427BA4-A4C9-49B8-A49B-5C62852603B4}" type="presOf" srcId="{60BFC806-0B1B-4671-8A57-55D9B33E2AB6}" destId="{5D5B1175-355F-43E1-9009-9B59618F5D35}" srcOrd="1" destOrd="0" presId="urn:microsoft.com/office/officeart/2008/layout/HorizontalMultiLevelHierarchy"/>
    <dgm:cxn modelId="{F83C8D74-52E2-4825-BBB1-AB2748579AC6}" type="presOf" srcId="{DDF20290-4578-48BD-ADC1-B138B38F25A0}" destId="{5A80EA30-B656-4890-ADB3-CABE00EE3B68}" srcOrd="1" destOrd="0" presId="urn:microsoft.com/office/officeart/2008/layout/HorizontalMultiLevelHierarchy"/>
    <dgm:cxn modelId="{7464BAF6-7578-4D11-B433-F681A9DDB472}" srcId="{E4CC2DDF-C1BA-4F03-9FC7-693146761CA4}" destId="{668271E6-3397-4981-880E-F919ED3FA98D}" srcOrd="5" destOrd="0" parTransId="{9163B924-8154-442B-BF87-B3F21ED9BF9E}" sibTransId="{13D69478-739C-403A-9C83-A51DAC2728DF}"/>
    <dgm:cxn modelId="{961E7820-48E8-41E2-B695-C8209EFB2942}" srcId="{E4CC2DDF-C1BA-4F03-9FC7-693146761CA4}" destId="{F3818C47-432A-4CFD-B2B6-7B52CCF201FB}" srcOrd="6" destOrd="0" parTransId="{E7155194-F222-4939-8DC2-E980CBE67D55}" sibTransId="{D3BE0D2B-3D39-4F7F-85BC-DFF1D10D354C}"/>
    <dgm:cxn modelId="{AACD6106-4598-4692-8B56-0447901DD990}" type="presOf" srcId="{60BFC806-0B1B-4671-8A57-55D9B33E2AB6}" destId="{0DD1090B-0569-40B2-97CD-E4AFADF2E1AE}" srcOrd="0" destOrd="0" presId="urn:microsoft.com/office/officeart/2008/layout/HorizontalMultiLevelHierarchy"/>
    <dgm:cxn modelId="{E0ECD65E-4FD9-4AA5-858B-AB8BD781C3AB}" type="presOf" srcId="{46198BDA-5227-4E90-A60D-3EB4F1E8CBA8}" destId="{545FC202-E98C-47A2-ACDB-02C36CCB6C54}" srcOrd="1" destOrd="0" presId="urn:microsoft.com/office/officeart/2008/layout/HorizontalMultiLevelHierarchy"/>
    <dgm:cxn modelId="{DC984876-2BAE-46C9-8A12-5908003AD1E1}" type="presOf" srcId="{18DF4E2B-C317-4378-BB45-4F07D2C8E347}" destId="{F114D108-C6B0-4F1B-A411-71F4742D9EDF}" srcOrd="0" destOrd="0" presId="urn:microsoft.com/office/officeart/2008/layout/HorizontalMultiLevelHierarchy"/>
    <dgm:cxn modelId="{D2BAB274-DC7D-40D1-8597-71A5A5C880B2}" type="presOf" srcId="{E7155194-F222-4939-8DC2-E980CBE67D55}" destId="{21BA32BF-A830-40D4-B82A-BC1582A4CC7C}" srcOrd="1" destOrd="0" presId="urn:microsoft.com/office/officeart/2008/layout/HorizontalMultiLevelHierarchy"/>
    <dgm:cxn modelId="{2436C669-BE57-4911-9FDB-9B8A0F6937D1}" type="presOf" srcId="{7C353EB7-A03E-46D7-B2B0-FD5C095D840D}" destId="{24493C28-D63F-45FB-9DED-468AA65F1C14}" srcOrd="0" destOrd="0" presId="urn:microsoft.com/office/officeart/2008/layout/HorizontalMultiLevelHierarchy"/>
    <dgm:cxn modelId="{1D1804AA-88D0-45F7-A012-1B176EF4B6FC}" type="presOf" srcId="{77741066-3A39-4839-A72C-66C2A674E5DD}" destId="{F95643A6-55F7-4A56-AC86-52AC27925F37}" srcOrd="0" destOrd="0" presId="urn:microsoft.com/office/officeart/2008/layout/HorizontalMultiLevelHierarchy"/>
    <dgm:cxn modelId="{42914509-C882-429A-A7F2-4B59E860076A}" type="presOf" srcId="{46198BDA-5227-4E90-A60D-3EB4F1E8CBA8}" destId="{E5620C9D-F583-4E86-847D-656A7B55C932}" srcOrd="0" destOrd="0" presId="urn:microsoft.com/office/officeart/2008/layout/HorizontalMultiLevelHierarchy"/>
    <dgm:cxn modelId="{55E26EC9-3BD8-46D9-A51C-C3EAB272F185}" type="presOf" srcId="{007CB6D6-7FFE-4DF8-B5E5-0368D92C8DA6}" destId="{94087F09-A43F-4776-9B6C-7E22C93EE3A0}" srcOrd="0" destOrd="0" presId="urn:microsoft.com/office/officeart/2008/layout/HorizontalMultiLevelHierarchy"/>
    <dgm:cxn modelId="{0AAD5661-6D83-4506-B2DA-51D1B6430581}" srcId="{E4CC2DDF-C1BA-4F03-9FC7-693146761CA4}" destId="{30BD6CC8-2AE4-490B-AA85-CC9E3C256B09}" srcOrd="3" destOrd="0" parTransId="{60BFC806-0B1B-4671-8A57-55D9B33E2AB6}" sibTransId="{4316970A-3727-468A-9C37-4B326F6B657A}"/>
    <dgm:cxn modelId="{4A420C48-F39B-4A51-BF61-99236D8E208D}" type="presOf" srcId="{7C353EB7-A03E-46D7-B2B0-FD5C095D840D}" destId="{972FA4FD-9E38-4618-A960-8264ACB53CBF}" srcOrd="1" destOrd="0" presId="urn:microsoft.com/office/officeart/2008/layout/HorizontalMultiLevelHierarchy"/>
    <dgm:cxn modelId="{25ED3627-9AEB-44E6-AE7B-526079838EDF}" type="presOf" srcId="{9163B924-8154-442B-BF87-B3F21ED9BF9E}" destId="{DDE8C3A6-0C5C-4A19-824D-DC4C4412DB75}" srcOrd="0" destOrd="0" presId="urn:microsoft.com/office/officeart/2008/layout/HorizontalMultiLevelHierarchy"/>
    <dgm:cxn modelId="{86C61D87-7BAE-45F3-BDD8-E08DD1673D50}" type="presOf" srcId="{668271E6-3397-4981-880E-F919ED3FA98D}" destId="{B2CD2C52-7D32-4FE3-891C-38857BADC74D}" srcOrd="0" destOrd="0" presId="urn:microsoft.com/office/officeart/2008/layout/HorizontalMultiLevelHierarchy"/>
    <dgm:cxn modelId="{27F3ED0F-33FA-4F97-9243-23B074FEAF7E}" type="presParOf" srcId="{404E0E4C-9BE0-46AC-BE49-BD5363B28880}" destId="{182ED042-7D43-45A6-96AB-6ED436077D1A}" srcOrd="0" destOrd="0" presId="urn:microsoft.com/office/officeart/2008/layout/HorizontalMultiLevelHierarchy"/>
    <dgm:cxn modelId="{1F0433E9-8C9B-44DD-90A8-76BB7AD13DC1}" type="presParOf" srcId="{182ED042-7D43-45A6-96AB-6ED436077D1A}" destId="{CA139CFE-67C2-417C-A922-31D9178DBE68}" srcOrd="0" destOrd="0" presId="urn:microsoft.com/office/officeart/2008/layout/HorizontalMultiLevelHierarchy"/>
    <dgm:cxn modelId="{E05F5A71-6BC9-4C89-BB86-E2ED7199545E}" type="presParOf" srcId="{182ED042-7D43-45A6-96AB-6ED436077D1A}" destId="{6E1BACFE-8292-42D3-83F8-0DED03A3628E}" srcOrd="1" destOrd="0" presId="urn:microsoft.com/office/officeart/2008/layout/HorizontalMultiLevelHierarchy"/>
    <dgm:cxn modelId="{5811CF35-63CF-41BE-9C30-9331B83AC2D0}" type="presParOf" srcId="{6E1BACFE-8292-42D3-83F8-0DED03A3628E}" destId="{2387C868-596B-4087-BCE4-5AD4E8DABB3D}" srcOrd="0" destOrd="0" presId="urn:microsoft.com/office/officeart/2008/layout/HorizontalMultiLevelHierarchy"/>
    <dgm:cxn modelId="{6BA4D9D4-6ED1-44FD-8356-A03F0320B967}" type="presParOf" srcId="{2387C868-596B-4087-BCE4-5AD4E8DABB3D}" destId="{5A80EA30-B656-4890-ADB3-CABE00EE3B68}" srcOrd="0" destOrd="0" presId="urn:microsoft.com/office/officeart/2008/layout/HorizontalMultiLevelHierarchy"/>
    <dgm:cxn modelId="{DD664D63-0581-41AB-BC3E-AD9E5664F03E}" type="presParOf" srcId="{6E1BACFE-8292-42D3-83F8-0DED03A3628E}" destId="{F59A503C-944A-4927-BD19-4603E95BF105}" srcOrd="1" destOrd="0" presId="urn:microsoft.com/office/officeart/2008/layout/HorizontalMultiLevelHierarchy"/>
    <dgm:cxn modelId="{61FE2041-3F8C-4E62-847E-7EBC8EB19E2C}" type="presParOf" srcId="{F59A503C-944A-4927-BD19-4603E95BF105}" destId="{F114D108-C6B0-4F1B-A411-71F4742D9EDF}" srcOrd="0" destOrd="0" presId="urn:microsoft.com/office/officeart/2008/layout/HorizontalMultiLevelHierarchy"/>
    <dgm:cxn modelId="{7BE5B9C7-5A13-4B37-AB79-E0D5D4BF56F2}" type="presParOf" srcId="{F59A503C-944A-4927-BD19-4603E95BF105}" destId="{A0F597C9-7860-4041-A31E-F5D38C2B1215}" srcOrd="1" destOrd="0" presId="urn:microsoft.com/office/officeart/2008/layout/HorizontalMultiLevelHierarchy"/>
    <dgm:cxn modelId="{59252688-217A-411C-8DA3-A66E6AA92295}" type="presParOf" srcId="{6E1BACFE-8292-42D3-83F8-0DED03A3628E}" destId="{24493C28-D63F-45FB-9DED-468AA65F1C14}" srcOrd="2" destOrd="0" presId="urn:microsoft.com/office/officeart/2008/layout/HorizontalMultiLevelHierarchy"/>
    <dgm:cxn modelId="{372DB354-258E-44AF-A1F1-077ED78F692B}" type="presParOf" srcId="{24493C28-D63F-45FB-9DED-468AA65F1C14}" destId="{972FA4FD-9E38-4618-A960-8264ACB53CBF}" srcOrd="0" destOrd="0" presId="urn:microsoft.com/office/officeart/2008/layout/HorizontalMultiLevelHierarchy"/>
    <dgm:cxn modelId="{FBBD118C-C7E8-4F1E-8FFE-7A513215563F}" type="presParOf" srcId="{6E1BACFE-8292-42D3-83F8-0DED03A3628E}" destId="{75ED17B6-B356-4A5E-9C95-1611A1C6B081}" srcOrd="3" destOrd="0" presId="urn:microsoft.com/office/officeart/2008/layout/HorizontalMultiLevelHierarchy"/>
    <dgm:cxn modelId="{CFF52166-3354-46FE-A0DB-7391F4B7816C}" type="presParOf" srcId="{75ED17B6-B356-4A5E-9C95-1611A1C6B081}" destId="{F95643A6-55F7-4A56-AC86-52AC27925F37}" srcOrd="0" destOrd="0" presId="urn:microsoft.com/office/officeart/2008/layout/HorizontalMultiLevelHierarchy"/>
    <dgm:cxn modelId="{BB2B020C-58C8-4C7D-93AA-7BED566F293B}" type="presParOf" srcId="{75ED17B6-B356-4A5E-9C95-1611A1C6B081}" destId="{EF7DF12E-95E3-4D95-BB3B-9ECD1FF94858}" srcOrd="1" destOrd="0" presId="urn:microsoft.com/office/officeart/2008/layout/HorizontalMultiLevelHierarchy"/>
    <dgm:cxn modelId="{1CB44AAD-07D9-4DA9-9BE8-9A34FFA0DD6E}" type="presParOf" srcId="{6E1BACFE-8292-42D3-83F8-0DED03A3628E}" destId="{E5620C9D-F583-4E86-847D-656A7B55C932}" srcOrd="4" destOrd="0" presId="urn:microsoft.com/office/officeart/2008/layout/HorizontalMultiLevelHierarchy"/>
    <dgm:cxn modelId="{FBFBAE25-EF7F-4416-9309-5E2289275964}" type="presParOf" srcId="{E5620C9D-F583-4E86-847D-656A7B55C932}" destId="{545FC202-E98C-47A2-ACDB-02C36CCB6C54}" srcOrd="0" destOrd="0" presId="urn:microsoft.com/office/officeart/2008/layout/HorizontalMultiLevelHierarchy"/>
    <dgm:cxn modelId="{772803F0-87E7-4446-965E-E6B666CCA0FB}" type="presParOf" srcId="{6E1BACFE-8292-42D3-83F8-0DED03A3628E}" destId="{0BB6B696-F533-4027-9849-00A4D090BABA}" srcOrd="5" destOrd="0" presId="urn:microsoft.com/office/officeart/2008/layout/HorizontalMultiLevelHierarchy"/>
    <dgm:cxn modelId="{F7230988-F91A-4B3E-9F80-1346CB605299}" type="presParOf" srcId="{0BB6B696-F533-4027-9849-00A4D090BABA}" destId="{263103E8-74A1-424E-88CB-76F8DDFC49BC}" srcOrd="0" destOrd="0" presId="urn:microsoft.com/office/officeart/2008/layout/HorizontalMultiLevelHierarchy"/>
    <dgm:cxn modelId="{9D459533-3C67-45A1-91CF-7497BFDD7098}" type="presParOf" srcId="{0BB6B696-F533-4027-9849-00A4D090BABA}" destId="{D7C1395A-B7C4-41F9-8628-FAEFD10FAD80}" srcOrd="1" destOrd="0" presId="urn:microsoft.com/office/officeart/2008/layout/HorizontalMultiLevelHierarchy"/>
    <dgm:cxn modelId="{1913F6D8-98EB-4F44-9F50-02656F741812}" type="presParOf" srcId="{6E1BACFE-8292-42D3-83F8-0DED03A3628E}" destId="{0DD1090B-0569-40B2-97CD-E4AFADF2E1AE}" srcOrd="6" destOrd="0" presId="urn:microsoft.com/office/officeart/2008/layout/HorizontalMultiLevelHierarchy"/>
    <dgm:cxn modelId="{838CA7B8-D086-4BD8-B748-F6B43F8EC7BE}" type="presParOf" srcId="{0DD1090B-0569-40B2-97CD-E4AFADF2E1AE}" destId="{5D5B1175-355F-43E1-9009-9B59618F5D35}" srcOrd="0" destOrd="0" presId="urn:microsoft.com/office/officeart/2008/layout/HorizontalMultiLevelHierarchy"/>
    <dgm:cxn modelId="{C528FD7A-0C5A-41D5-8F3E-BAE4A70DEE2E}" type="presParOf" srcId="{6E1BACFE-8292-42D3-83F8-0DED03A3628E}" destId="{8D6D5B3A-8528-4D2E-89FA-B71A5312C020}" srcOrd="7" destOrd="0" presId="urn:microsoft.com/office/officeart/2008/layout/HorizontalMultiLevelHierarchy"/>
    <dgm:cxn modelId="{4ED030F9-F716-4B30-A585-ADF9A6AAC842}" type="presParOf" srcId="{8D6D5B3A-8528-4D2E-89FA-B71A5312C020}" destId="{9383B76F-4BAD-4C54-964A-6F600AAABBEF}" srcOrd="0" destOrd="0" presId="urn:microsoft.com/office/officeart/2008/layout/HorizontalMultiLevelHierarchy"/>
    <dgm:cxn modelId="{5A4DA289-2E39-4AE6-AB1E-627DEED5DED3}" type="presParOf" srcId="{8D6D5B3A-8528-4D2E-89FA-B71A5312C020}" destId="{DFFBA8AB-E2ED-4045-836A-AA3AC00B7C6F}" srcOrd="1" destOrd="0" presId="urn:microsoft.com/office/officeart/2008/layout/HorizontalMultiLevelHierarchy"/>
    <dgm:cxn modelId="{88BA1299-25B7-4492-B276-9A358E82BD94}" type="presParOf" srcId="{6E1BACFE-8292-42D3-83F8-0DED03A3628E}" destId="{B11FC606-5189-46F3-A669-2C356D21D5BA}" srcOrd="8" destOrd="0" presId="urn:microsoft.com/office/officeart/2008/layout/HorizontalMultiLevelHierarchy"/>
    <dgm:cxn modelId="{43F323AE-4409-405F-8D2B-9C666108F19D}" type="presParOf" srcId="{B11FC606-5189-46F3-A669-2C356D21D5BA}" destId="{A00FCEA0-F1D8-43AD-82A2-98E209AA2081}" srcOrd="0" destOrd="0" presId="urn:microsoft.com/office/officeart/2008/layout/HorizontalMultiLevelHierarchy"/>
    <dgm:cxn modelId="{E7738C02-C70C-4971-A599-3D55F21A64F2}" type="presParOf" srcId="{6E1BACFE-8292-42D3-83F8-0DED03A3628E}" destId="{BEFE5EE2-E774-4FA1-B53F-A779C550D13D}" srcOrd="9" destOrd="0" presId="urn:microsoft.com/office/officeart/2008/layout/HorizontalMultiLevelHierarchy"/>
    <dgm:cxn modelId="{6C187410-7E69-473E-BD6B-7472DE667E27}" type="presParOf" srcId="{BEFE5EE2-E774-4FA1-B53F-A779C550D13D}" destId="{94087F09-A43F-4776-9B6C-7E22C93EE3A0}" srcOrd="0" destOrd="0" presId="urn:microsoft.com/office/officeart/2008/layout/HorizontalMultiLevelHierarchy"/>
    <dgm:cxn modelId="{1460A4B3-77FC-4A4E-9FD8-5B463E86DC89}" type="presParOf" srcId="{BEFE5EE2-E774-4FA1-B53F-A779C550D13D}" destId="{68CF9AF5-DCEF-47F1-9368-696ADED8EBE7}" srcOrd="1" destOrd="0" presId="urn:microsoft.com/office/officeart/2008/layout/HorizontalMultiLevelHierarchy"/>
    <dgm:cxn modelId="{8415EF72-47C3-4FB3-B050-D5630E0A128A}" type="presParOf" srcId="{6E1BACFE-8292-42D3-83F8-0DED03A3628E}" destId="{DDE8C3A6-0C5C-4A19-824D-DC4C4412DB75}" srcOrd="10" destOrd="0" presId="urn:microsoft.com/office/officeart/2008/layout/HorizontalMultiLevelHierarchy"/>
    <dgm:cxn modelId="{6326FF8B-E8F5-43B3-9D66-2EE6E9351342}" type="presParOf" srcId="{DDE8C3A6-0C5C-4A19-824D-DC4C4412DB75}" destId="{8CAD7C87-F8FD-4962-9207-05A7FD1D053B}" srcOrd="0" destOrd="0" presId="urn:microsoft.com/office/officeart/2008/layout/HorizontalMultiLevelHierarchy"/>
    <dgm:cxn modelId="{E6F759C9-67B9-4FEC-BD1C-D49CB346963A}" type="presParOf" srcId="{6E1BACFE-8292-42D3-83F8-0DED03A3628E}" destId="{757A172F-938E-4326-A63D-0460F347517A}" srcOrd="11" destOrd="0" presId="urn:microsoft.com/office/officeart/2008/layout/HorizontalMultiLevelHierarchy"/>
    <dgm:cxn modelId="{214E7B71-619A-4EA3-85C6-03D460FC2852}" type="presParOf" srcId="{757A172F-938E-4326-A63D-0460F347517A}" destId="{B2CD2C52-7D32-4FE3-891C-38857BADC74D}" srcOrd="0" destOrd="0" presId="urn:microsoft.com/office/officeart/2008/layout/HorizontalMultiLevelHierarchy"/>
    <dgm:cxn modelId="{1E902E9A-EB54-49A1-916A-D88FBD53044E}" type="presParOf" srcId="{757A172F-938E-4326-A63D-0460F347517A}" destId="{A2A4905B-6148-4672-B62F-6F6271C2A6C7}" srcOrd="1" destOrd="0" presId="urn:microsoft.com/office/officeart/2008/layout/HorizontalMultiLevelHierarchy"/>
    <dgm:cxn modelId="{756E3D30-2039-40AF-B490-BC46B797DC46}" type="presParOf" srcId="{6E1BACFE-8292-42D3-83F8-0DED03A3628E}" destId="{EA83DC4D-7E31-4D23-9E8B-761564F1056C}" srcOrd="12" destOrd="0" presId="urn:microsoft.com/office/officeart/2008/layout/HorizontalMultiLevelHierarchy"/>
    <dgm:cxn modelId="{A64698BF-E526-468D-8FB8-C765E8D78D23}" type="presParOf" srcId="{EA83DC4D-7E31-4D23-9E8B-761564F1056C}" destId="{21BA32BF-A830-40D4-B82A-BC1582A4CC7C}" srcOrd="0" destOrd="0" presId="urn:microsoft.com/office/officeart/2008/layout/HorizontalMultiLevelHierarchy"/>
    <dgm:cxn modelId="{F15E79DE-23B0-4174-BB8E-809648D005B2}" type="presParOf" srcId="{6E1BACFE-8292-42D3-83F8-0DED03A3628E}" destId="{2349B0DE-5164-425B-B066-3C24C0B8024B}" srcOrd="13" destOrd="0" presId="urn:microsoft.com/office/officeart/2008/layout/HorizontalMultiLevelHierarchy"/>
    <dgm:cxn modelId="{D185520A-8610-4D81-81A0-37D26FDD5684}" type="presParOf" srcId="{2349B0DE-5164-425B-B066-3C24C0B8024B}" destId="{6644154F-8696-446D-856B-6B5752ABE376}" srcOrd="0" destOrd="0" presId="urn:microsoft.com/office/officeart/2008/layout/HorizontalMultiLevelHierarchy"/>
    <dgm:cxn modelId="{B647043F-42BB-44CC-A3DD-660C5A3E3964}" type="presParOf" srcId="{2349B0DE-5164-425B-B066-3C24C0B8024B}" destId="{07DCF7DF-F0FD-4F3A-8617-BBEF19380BB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ED4206-1841-48F1-A0BB-661AD6A8444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E7476AC-12A1-4CCD-9E81-D68ACBA96083}">
      <dgm:prSet phldrT="[Text]" custT="1"/>
      <dgm:spPr>
        <a:xfrm>
          <a:off x="1335490" y="182965"/>
          <a:ext cx="1389897" cy="1389897"/>
        </a:xfrm>
        <a:solidFill>
          <a:srgbClr val="8F8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gm:t>
    </dgm:pt>
    <dgm:pt modelId="{1F154D37-FBDE-4948-9DF3-FD4C07AA283B}" type="par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80CF9F67-8485-4836-94A1-6CD3B2749229}" type="sibTrans" cxnId="{335A5600-559F-407E-B2A2-632373547CA8}">
      <dgm:prSet/>
      <dgm:spPr/>
      <dgm:t>
        <a:bodyPr/>
        <a:lstStyle/>
        <a:p>
          <a:pPr algn="ctr"/>
          <a:endParaRPr lang="en-CA" sz="3200" b="1"/>
        </a:p>
      </dgm:t>
    </dgm:pt>
    <dgm:pt modelId="{6BDBDDFD-03FF-4FEA-B042-D5294A2B246F}">
      <dgm:prSet phldrT="[Text]" custT="1"/>
      <dgm:spPr>
        <a:xfrm rot="5400000">
          <a:off x="2789586" y="182965"/>
          <a:ext cx="1389897" cy="1389897"/>
        </a:xfrm>
        <a:solidFill>
          <a:srgbClr val="FFB68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rIns="64008"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gm:t>
    </dgm:pt>
    <dgm:pt modelId="{4813428D-3C96-4354-9EF2-A08368DEDF8C}" type="par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5DE32896-1420-4C09-84A4-6AB762118BDC}" type="sibTrans" cxnId="{7443AD65-EA80-4B5D-B2BE-F003A6484804}">
      <dgm:prSet/>
      <dgm:spPr/>
      <dgm:t>
        <a:bodyPr/>
        <a:lstStyle/>
        <a:p>
          <a:pPr algn="ctr"/>
          <a:endParaRPr lang="en-CA" sz="3200" b="1"/>
        </a:p>
      </dgm:t>
    </dgm:pt>
    <dgm:pt modelId="{C4317CD5-8BA5-4833-993A-EF0F65610CC7}">
      <dgm:prSet phldrT="[Text]" custT="1"/>
      <dgm:spPr>
        <a:xfrm rot="10800000">
          <a:off x="2789586" y="1637061"/>
          <a:ext cx="1389897" cy="1389897"/>
        </a:xfrm>
        <a:solidFill>
          <a:srgbClr val="F1FAB8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gm:t>
    </dgm:pt>
    <dgm:pt modelId="{F6C15282-CB05-4E76-84D4-EA37ED227253}" type="par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A034068D-6037-43AB-A5EF-0BBC1DA47591}" type="sibTrans" cxnId="{AB221E37-8BEA-4DC9-9A47-103A89146E3B}">
      <dgm:prSet/>
      <dgm:spPr/>
      <dgm:t>
        <a:bodyPr/>
        <a:lstStyle/>
        <a:p>
          <a:pPr algn="ctr"/>
          <a:endParaRPr lang="en-CA" sz="3200" b="1"/>
        </a:p>
      </dgm:t>
    </dgm:pt>
    <dgm:pt modelId="{4B12BB1A-6F4D-4D01-BA2D-C5DC8C924F20}">
      <dgm:prSet phldrT="[Text]" custT="1"/>
      <dgm:spPr>
        <a:xfrm rot="16200000">
          <a:off x="1335490" y="1637061"/>
          <a:ext cx="1389897" cy="1389897"/>
        </a:xfrm>
        <a:solidFill>
          <a:srgbClr val="81FF8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CA" sz="21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gm:t>
    </dgm:pt>
    <dgm:pt modelId="{8E86FA51-DC96-425E-A2D0-31D930B2DF61}" type="par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FE54B19C-8825-4D67-A142-23196C5895AD}" type="sibTrans" cxnId="{31AF9EEF-9F55-41FB-8EF8-31070978ADD9}">
      <dgm:prSet/>
      <dgm:spPr/>
      <dgm:t>
        <a:bodyPr/>
        <a:lstStyle/>
        <a:p>
          <a:pPr algn="ctr"/>
          <a:endParaRPr lang="en-CA" sz="3200" b="1"/>
        </a:p>
      </dgm:t>
    </dgm:pt>
    <dgm:pt modelId="{3C3F9F88-D18D-4B53-8A09-4517EA20FB79}" type="pres">
      <dgm:prSet presAssocID="{14ED4206-1841-48F1-A0BB-661AD6A844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8C172904-0E0F-48C0-834C-C131143236FD}" type="pres">
      <dgm:prSet presAssocID="{14ED4206-1841-48F1-A0BB-661AD6A84442}" presName="children" presStyleCnt="0"/>
      <dgm:spPr/>
    </dgm:pt>
    <dgm:pt modelId="{B7C991F5-105E-4ADE-9CBA-8CF9A7E681AD}" type="pres">
      <dgm:prSet presAssocID="{14ED4206-1841-48F1-A0BB-661AD6A84442}" presName="childPlaceholder" presStyleCnt="0"/>
      <dgm:spPr/>
    </dgm:pt>
    <dgm:pt modelId="{3177EBE1-11FF-4C75-AF75-4F1B4B2BE0C9}" type="pres">
      <dgm:prSet presAssocID="{14ED4206-1841-48F1-A0BB-661AD6A84442}" presName="circle" presStyleCnt="0"/>
      <dgm:spPr/>
    </dgm:pt>
    <dgm:pt modelId="{60A9F77C-9928-4712-94E8-776330C81AD7}" type="pres">
      <dgm:prSet presAssocID="{14ED4206-1841-48F1-A0BB-661AD6A84442}" presName="quadrant1" presStyleLbl="node1" presStyleIdx="0" presStyleCnt="4" custLinFactNeighborY="2510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3B1705FC-D93C-4CCA-BF1F-077100556E12}" type="pres">
      <dgm:prSet presAssocID="{14ED4206-1841-48F1-A0BB-661AD6A84442}" presName="quadrant2" presStyleLbl="node1" presStyleIdx="1" presStyleCnt="4" custLinFactNeighborY="2541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44944ADF-60D0-4C61-BDF9-72B0901E7FAD}" type="pres">
      <dgm:prSet presAssocID="{14ED4206-1841-48F1-A0BB-661AD6A84442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FEABE245-4E48-4017-BFE7-45E0FD7F126B}" type="pres">
      <dgm:prSet presAssocID="{14ED4206-1841-48F1-A0BB-661AD6A84442}" presName="quadrant4" presStyleLbl="node1" presStyleIdx="3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en-CA"/>
        </a:p>
      </dgm:t>
    </dgm:pt>
    <dgm:pt modelId="{197E6CDB-C097-4870-9BED-83FEEEDB74D9}" type="pres">
      <dgm:prSet presAssocID="{14ED4206-1841-48F1-A0BB-661AD6A84442}" presName="quadrantPlaceholder" presStyleCnt="0"/>
      <dgm:spPr/>
    </dgm:pt>
    <dgm:pt modelId="{5459FCAA-D102-4722-A5C3-6C6E6A7B2D65}" type="pres">
      <dgm:prSet presAssocID="{14ED4206-1841-48F1-A0BB-661AD6A84442}" presName="center1" presStyleLbl="fgShp" presStyleIdx="0" presStyleCnt="2"/>
      <dgm:spPr>
        <a:xfrm>
          <a:off x="2517545" y="1316069"/>
          <a:ext cx="479883" cy="417290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  <dgm:pt modelId="{C5EE75AB-5F0A-4E46-9893-70B56524ADE4}" type="pres">
      <dgm:prSet presAssocID="{14ED4206-1841-48F1-A0BB-661AD6A84442}" presName="center2" presStyleLbl="fgShp" presStyleIdx="1" presStyleCnt="2"/>
      <dgm:spPr>
        <a:xfrm rot="10800000">
          <a:off x="2517545" y="1476565"/>
          <a:ext cx="479883" cy="417290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/>
        <a:lstStyle/>
        <a:p>
          <a:endParaRPr lang="en-CA"/>
        </a:p>
      </dgm:t>
    </dgm:pt>
  </dgm:ptLst>
  <dgm:cxnLst>
    <dgm:cxn modelId="{74DDC916-046A-4D53-A330-A096943962EA}" type="presOf" srcId="{C4317CD5-8BA5-4833-993A-EF0F65610CC7}" destId="{44944ADF-60D0-4C61-BDF9-72B0901E7FAD}" srcOrd="0" destOrd="0" presId="urn:microsoft.com/office/officeart/2005/8/layout/cycle4"/>
    <dgm:cxn modelId="{8F0ECE83-768C-4A28-A8DF-DB3AFE61ABE5}" type="presOf" srcId="{4B12BB1A-6F4D-4D01-BA2D-C5DC8C924F20}" destId="{FEABE245-4E48-4017-BFE7-45E0FD7F126B}" srcOrd="0" destOrd="0" presId="urn:microsoft.com/office/officeart/2005/8/layout/cycle4"/>
    <dgm:cxn modelId="{AB221E37-8BEA-4DC9-9A47-103A89146E3B}" srcId="{14ED4206-1841-48F1-A0BB-661AD6A84442}" destId="{C4317CD5-8BA5-4833-993A-EF0F65610CC7}" srcOrd="2" destOrd="0" parTransId="{F6C15282-CB05-4E76-84D4-EA37ED227253}" sibTransId="{A034068D-6037-43AB-A5EF-0BBC1DA47591}"/>
    <dgm:cxn modelId="{31AF9EEF-9F55-41FB-8EF8-31070978ADD9}" srcId="{14ED4206-1841-48F1-A0BB-661AD6A84442}" destId="{4B12BB1A-6F4D-4D01-BA2D-C5DC8C924F20}" srcOrd="3" destOrd="0" parTransId="{8E86FA51-DC96-425E-A2D0-31D930B2DF61}" sibTransId="{FE54B19C-8825-4D67-A142-23196C5895AD}"/>
    <dgm:cxn modelId="{7DC9DA0C-AB5B-4756-A0CE-B4C8FB2F57F3}" type="presOf" srcId="{14ED4206-1841-48F1-A0BB-661AD6A84442}" destId="{3C3F9F88-D18D-4B53-8A09-4517EA20FB79}" srcOrd="0" destOrd="0" presId="urn:microsoft.com/office/officeart/2005/8/layout/cycle4"/>
    <dgm:cxn modelId="{862BA9C4-E107-4A42-A5C2-CA97F7C876BC}" type="presOf" srcId="{6BDBDDFD-03FF-4FEA-B042-D5294A2B246F}" destId="{3B1705FC-D93C-4CCA-BF1F-077100556E12}" srcOrd="0" destOrd="0" presId="urn:microsoft.com/office/officeart/2005/8/layout/cycle4"/>
    <dgm:cxn modelId="{6CAC901C-7329-4CA0-BE2A-AEDD61E15F49}" type="presOf" srcId="{3E7476AC-12A1-4CCD-9E81-D68ACBA96083}" destId="{60A9F77C-9928-4712-94E8-776330C81AD7}" srcOrd="0" destOrd="0" presId="urn:microsoft.com/office/officeart/2005/8/layout/cycle4"/>
    <dgm:cxn modelId="{335A5600-559F-407E-B2A2-632373547CA8}" srcId="{14ED4206-1841-48F1-A0BB-661AD6A84442}" destId="{3E7476AC-12A1-4CCD-9E81-D68ACBA96083}" srcOrd="0" destOrd="0" parTransId="{1F154D37-FBDE-4948-9DF3-FD4C07AA283B}" sibTransId="{80CF9F67-8485-4836-94A1-6CD3B2749229}"/>
    <dgm:cxn modelId="{7443AD65-EA80-4B5D-B2BE-F003A6484804}" srcId="{14ED4206-1841-48F1-A0BB-661AD6A84442}" destId="{6BDBDDFD-03FF-4FEA-B042-D5294A2B246F}" srcOrd="1" destOrd="0" parTransId="{4813428D-3C96-4354-9EF2-A08368DEDF8C}" sibTransId="{5DE32896-1420-4C09-84A4-6AB762118BDC}"/>
    <dgm:cxn modelId="{0625DA4D-9F4D-4709-AA80-CAD54163E469}" type="presParOf" srcId="{3C3F9F88-D18D-4B53-8A09-4517EA20FB79}" destId="{8C172904-0E0F-48C0-834C-C131143236FD}" srcOrd="0" destOrd="0" presId="urn:microsoft.com/office/officeart/2005/8/layout/cycle4"/>
    <dgm:cxn modelId="{9DDD96F9-AE5A-4459-88CE-BC45B8E30A4A}" type="presParOf" srcId="{8C172904-0E0F-48C0-834C-C131143236FD}" destId="{B7C991F5-105E-4ADE-9CBA-8CF9A7E681AD}" srcOrd="0" destOrd="0" presId="urn:microsoft.com/office/officeart/2005/8/layout/cycle4"/>
    <dgm:cxn modelId="{E0AC0F2B-6963-4E74-BF49-ECD5EF30D4BD}" type="presParOf" srcId="{3C3F9F88-D18D-4B53-8A09-4517EA20FB79}" destId="{3177EBE1-11FF-4C75-AF75-4F1B4B2BE0C9}" srcOrd="1" destOrd="0" presId="urn:microsoft.com/office/officeart/2005/8/layout/cycle4"/>
    <dgm:cxn modelId="{6905523B-2A5B-4E28-8A85-14EA58C0E471}" type="presParOf" srcId="{3177EBE1-11FF-4C75-AF75-4F1B4B2BE0C9}" destId="{60A9F77C-9928-4712-94E8-776330C81AD7}" srcOrd="0" destOrd="0" presId="urn:microsoft.com/office/officeart/2005/8/layout/cycle4"/>
    <dgm:cxn modelId="{7F67634D-5D78-4301-89EA-5E96C200721C}" type="presParOf" srcId="{3177EBE1-11FF-4C75-AF75-4F1B4B2BE0C9}" destId="{3B1705FC-D93C-4CCA-BF1F-077100556E12}" srcOrd="1" destOrd="0" presId="urn:microsoft.com/office/officeart/2005/8/layout/cycle4"/>
    <dgm:cxn modelId="{4C2E33D6-CC50-4423-A355-DA34FFE16273}" type="presParOf" srcId="{3177EBE1-11FF-4C75-AF75-4F1B4B2BE0C9}" destId="{44944ADF-60D0-4C61-BDF9-72B0901E7FAD}" srcOrd="2" destOrd="0" presId="urn:microsoft.com/office/officeart/2005/8/layout/cycle4"/>
    <dgm:cxn modelId="{034AC908-1917-4E33-8B78-74BC40D64CA5}" type="presParOf" srcId="{3177EBE1-11FF-4C75-AF75-4F1B4B2BE0C9}" destId="{FEABE245-4E48-4017-BFE7-45E0FD7F126B}" srcOrd="3" destOrd="0" presId="urn:microsoft.com/office/officeart/2005/8/layout/cycle4"/>
    <dgm:cxn modelId="{A5FF4A26-2BED-4B05-A286-0E8E45A42727}" type="presParOf" srcId="{3177EBE1-11FF-4C75-AF75-4F1B4B2BE0C9}" destId="{197E6CDB-C097-4870-9BED-83FEEEDB74D9}" srcOrd="4" destOrd="0" presId="urn:microsoft.com/office/officeart/2005/8/layout/cycle4"/>
    <dgm:cxn modelId="{FB369148-0EBA-4C13-BD9F-EC47C245B77A}" type="presParOf" srcId="{3C3F9F88-D18D-4B53-8A09-4517EA20FB79}" destId="{5459FCAA-D102-4722-A5C3-6C6E6A7B2D65}" srcOrd="2" destOrd="0" presId="urn:microsoft.com/office/officeart/2005/8/layout/cycle4"/>
    <dgm:cxn modelId="{8BD871DE-9061-4EA0-9EE5-13C312BD588F}" type="presParOf" srcId="{3C3F9F88-D18D-4B53-8A09-4517EA20FB79}" destId="{C5EE75AB-5F0A-4E46-9893-70B56524AD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22C430-482B-406C-A9C1-6B7E4C64A51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7D5CADB8-39D2-4E3C-BAC9-ACA7010A94FB}">
      <dgm:prSet phldrT="[Text]" custT="1"/>
      <dgm:spPr>
        <a:xfrm rot="16200000">
          <a:off x="450761" y="1157287"/>
          <a:ext cx="2857500" cy="542925"/>
        </a:xfr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gm:spPr>
      <dgm:t>
        <a:bodyPr/>
        <a:lstStyle/>
        <a:p>
          <a:pPr algn="ctr"/>
          <a:r>
            <a:rPr lang="en-CA" sz="36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BRAIN FUNCTIONS</a:t>
          </a:r>
        </a:p>
      </dgm:t>
    </dgm:pt>
    <dgm:pt modelId="{0AFDA2D3-5AC0-4373-8123-F4C5F67505E0}" type="parTrans" cxnId="{7B71ABC1-B814-4FAB-B83A-C451AD1C15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485CB203-22B2-43DC-9639-B7E0084FCEEF}" type="sibTrans" cxnId="{7B71ABC1-B814-4FAB-B83A-C451AD1C15BB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816E5A9F-A64D-4AFE-B22C-EE103F01D88F}">
      <dgm:prSet phldrT="[Text]" custT="1"/>
      <dgm:spPr>
        <a:xfrm>
          <a:off x="2507132" y="139303"/>
          <a:ext cx="1780794" cy="542925"/>
        </a:xfrm>
        <a:solidFill>
          <a:srgbClr val="8F8FFF"/>
        </a:solidFill>
        <a:ln w="25400" cap="flat" cmpd="sng" algn="ctr">
          <a:solidFill>
            <a:srgbClr val="8F8FFF"/>
          </a:solidFill>
          <a:prstDash val="solid"/>
        </a:ln>
        <a:effectLst/>
      </dgm:spPr>
      <dgm:t>
        <a:bodyPr/>
        <a:lstStyle/>
        <a:p>
          <a:pPr algn="ctr"/>
          <a:r>
            <a:rPr lang="en-CA" sz="24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rPr>
            <a:t>Higher Cortical Intellectual Functions (HCIF)</a:t>
          </a:r>
        </a:p>
      </dgm:t>
    </dgm:pt>
    <dgm:pt modelId="{E60AB7DA-9E3D-4A76-8B0B-4FD2FE46CCF5}" type="parTrans" cxnId="{28F9EC48-5A85-4D70-B968-ED7E7B5FFD80}">
      <dgm:prSet/>
      <dgm:spPr>
        <a:xfrm>
          <a:off x="2150973" y="410765"/>
          <a:ext cx="356158" cy="1017984"/>
        </a:xfrm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CA">
            <a:solidFill>
              <a:schemeClr val="tx1"/>
            </a:solidFill>
          </a:endParaRPr>
        </a:p>
      </dgm:t>
    </dgm:pt>
    <dgm:pt modelId="{32F0B3C5-8D4C-49CD-9CAD-3E2499D14F50}" type="sibTrans" cxnId="{28F9EC48-5A85-4D70-B968-ED7E7B5FFD80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F08833D4-1AEB-4F5E-AB82-895296639796}">
      <dgm:prSet phldrT="[Text]" custT="1"/>
      <dgm:spPr>
        <a:xfrm>
          <a:off x="2507132" y="817959"/>
          <a:ext cx="1780794" cy="542925"/>
        </a:xfrm>
        <a:solidFill>
          <a:srgbClr val="FFB685"/>
        </a:solidFill>
        <a:ln w="25400" cap="flat" cmpd="sng" algn="ctr">
          <a:solidFill>
            <a:srgbClr val="FFB685"/>
          </a:solidFill>
          <a:prstDash val="solid"/>
        </a:ln>
        <a:effectLst/>
      </dgm:spPr>
      <dgm:t>
        <a:bodyPr/>
        <a:lstStyle/>
        <a:p>
          <a:pPr algn="ctr"/>
          <a:r>
            <a:rPr lang="en-CA" sz="24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Thinking Functions</a:t>
          </a:r>
        </a:p>
      </dgm:t>
    </dgm:pt>
    <dgm:pt modelId="{ADC4029B-9CB3-4FA8-821C-C21394D05D39}" type="parTrans" cxnId="{7AFBC67C-5AC6-42F2-B49E-0E1E3970B27C}">
      <dgm:prSet/>
      <dgm:spPr>
        <a:xfrm>
          <a:off x="2150973" y="1089421"/>
          <a:ext cx="356158" cy="339328"/>
        </a:xfrm>
        <a:ln>
          <a:solidFill>
            <a:schemeClr val="tx1"/>
          </a:solidFill>
        </a:ln>
      </dgm:spPr>
      <dgm:t>
        <a:bodyPr/>
        <a:lstStyle/>
        <a:p>
          <a:endParaRPr lang="en-CA"/>
        </a:p>
      </dgm:t>
    </dgm:pt>
    <dgm:pt modelId="{F762FDEE-FFB1-4B7E-8CBD-E99F1C61FF6C}" type="sibTrans" cxnId="{7AFBC67C-5AC6-42F2-B49E-0E1E3970B27C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25DCE43D-10B0-4F5D-B7AC-1B266FAAC1B4}">
      <dgm:prSet phldrT="[Text]" custT="1"/>
      <dgm:spPr>
        <a:xfrm>
          <a:off x="2507132" y="1496615"/>
          <a:ext cx="1780794" cy="542925"/>
        </a:xfrm>
        <a:solidFill>
          <a:srgbClr val="F1FAB8"/>
        </a:solidFill>
        <a:ln w="25400" cap="flat" cmpd="sng" algn="ctr">
          <a:solidFill>
            <a:srgbClr val="F1FAB8"/>
          </a:solidFill>
          <a:prstDash val="solid"/>
        </a:ln>
        <a:effectLst/>
      </dgm:spPr>
      <dgm:t>
        <a:bodyPr/>
        <a:lstStyle/>
        <a:p>
          <a:pPr algn="ctr"/>
          <a:r>
            <a:rPr lang="en-CA" sz="24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Functions</a:t>
          </a:r>
        </a:p>
      </dgm:t>
    </dgm:pt>
    <dgm:pt modelId="{C310A037-6A34-4787-8EC1-B2B09541204B}" type="parTrans" cxnId="{39CFC142-CF68-4CDC-B2B8-A51A33D8109E}">
      <dgm:prSet/>
      <dgm:spPr>
        <a:xfrm>
          <a:off x="2150973" y="1428750"/>
          <a:ext cx="356158" cy="339328"/>
        </a:xfrm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CA">
            <a:solidFill>
              <a:schemeClr val="tx1"/>
            </a:solidFill>
          </a:endParaRPr>
        </a:p>
      </dgm:t>
    </dgm:pt>
    <dgm:pt modelId="{8D14957A-FD60-4DDF-847C-1F1ED6742862}" type="sibTrans" cxnId="{39CFC142-CF68-4CDC-B2B8-A51A33D8109E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258AC575-ECF7-4753-949E-7CDE85B20E72}">
      <dgm:prSet phldrT="[Text]" custT="1"/>
      <dgm:spPr>
        <a:xfrm>
          <a:off x="2507132" y="2175271"/>
          <a:ext cx="1780794" cy="542925"/>
        </a:xfrm>
        <a:solidFill>
          <a:srgbClr val="81FF81"/>
        </a:solidFill>
        <a:ln w="25400" cap="flat" cmpd="sng" algn="ctr">
          <a:solidFill>
            <a:srgbClr val="81FF81"/>
          </a:solidFill>
          <a:prstDash val="solid"/>
        </a:ln>
        <a:effectLst/>
      </dgm:spPr>
      <dgm:t>
        <a:bodyPr/>
        <a:lstStyle/>
        <a:p>
          <a:pPr algn="ctr"/>
          <a:r>
            <a:rPr lang="en-CA" sz="2400" b="1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Behavioral Functions</a:t>
          </a:r>
        </a:p>
      </dgm:t>
    </dgm:pt>
    <dgm:pt modelId="{CCE7E06A-5751-41D3-96DF-B2C341584B4A}" type="parTrans" cxnId="{89B25BFE-3463-4F70-B855-2550E53548BA}">
      <dgm:prSet/>
      <dgm:spPr>
        <a:xfrm>
          <a:off x="2150973" y="1428750"/>
          <a:ext cx="356158" cy="1017984"/>
        </a:xfrm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CA">
            <a:solidFill>
              <a:schemeClr val="tx1"/>
            </a:solidFill>
          </a:endParaRPr>
        </a:p>
      </dgm:t>
    </dgm:pt>
    <dgm:pt modelId="{B4CE8CEB-5F12-4B03-BDFC-3B6D4C86751A}" type="sibTrans" cxnId="{89B25BFE-3463-4F70-B855-2550E53548BA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01CD3099-D7B4-46C5-9C3A-519DBC233EE7}" type="pres">
      <dgm:prSet presAssocID="{DC22C430-482B-406C-A9C1-6B7E4C64A51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4A2334A5-4EEF-4C26-90F5-1FF8D6011E8B}" type="pres">
      <dgm:prSet presAssocID="{7D5CADB8-39D2-4E3C-BAC9-ACA7010A94FB}" presName="root1" presStyleCnt="0"/>
      <dgm:spPr/>
    </dgm:pt>
    <dgm:pt modelId="{833F46C1-DED5-4E3D-BFAE-8959671F0EE9}" type="pres">
      <dgm:prSet presAssocID="{7D5CADB8-39D2-4E3C-BAC9-ACA7010A94FB}" presName="LevelOneTextNode" presStyleLbl="node0" presStyleIdx="0" presStyleCnt="1" custAng="0" custLinFactX="-100000" custLinFactNeighborX="-14363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CB949D1F-0F1E-4E69-9ACD-C5998B49DD4B}" type="pres">
      <dgm:prSet presAssocID="{7D5CADB8-39D2-4E3C-BAC9-ACA7010A94FB}" presName="level2hierChild" presStyleCnt="0"/>
      <dgm:spPr/>
    </dgm:pt>
    <dgm:pt modelId="{5E6EB117-4F6E-430E-BC38-19A4047788CA}" type="pres">
      <dgm:prSet presAssocID="{E60AB7DA-9E3D-4A76-8B0B-4FD2FE46CCF5}" presName="conn2-1" presStyleLbl="parChTrans1D2" presStyleIdx="0" presStyleCnt="4"/>
      <dgm:spPr/>
      <dgm:t>
        <a:bodyPr/>
        <a:lstStyle/>
        <a:p>
          <a:endParaRPr lang="en-CA"/>
        </a:p>
      </dgm:t>
    </dgm:pt>
    <dgm:pt modelId="{AE387B43-2BA2-4005-8F85-B7294E133B93}" type="pres">
      <dgm:prSet presAssocID="{E60AB7DA-9E3D-4A76-8B0B-4FD2FE46CCF5}" presName="connTx" presStyleLbl="parChTrans1D2" presStyleIdx="0" presStyleCnt="4"/>
      <dgm:spPr/>
      <dgm:t>
        <a:bodyPr/>
        <a:lstStyle/>
        <a:p>
          <a:endParaRPr lang="en-CA"/>
        </a:p>
      </dgm:t>
    </dgm:pt>
    <dgm:pt modelId="{C0E5173B-7D59-499F-B597-B8AADC2014C3}" type="pres">
      <dgm:prSet presAssocID="{816E5A9F-A64D-4AFE-B22C-EE103F01D88F}" presName="root2" presStyleCnt="0"/>
      <dgm:spPr/>
    </dgm:pt>
    <dgm:pt modelId="{38618C67-074B-4C45-9A5A-D2768642990C}" type="pres">
      <dgm:prSet presAssocID="{816E5A9F-A64D-4AFE-B22C-EE103F01D88F}" presName="LevelTwoTextNode" presStyleLbl="node2" presStyleIdx="0" presStyleCnt="4" custScaleY="115981" custLinFactNeighborX="4050" custLinFactNeighborY="578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EF056594-D55B-4CED-AB3F-0AF3D18301C0}" type="pres">
      <dgm:prSet presAssocID="{816E5A9F-A64D-4AFE-B22C-EE103F01D88F}" presName="level3hierChild" presStyleCnt="0"/>
      <dgm:spPr/>
    </dgm:pt>
    <dgm:pt modelId="{DDFD39CA-4173-47EE-A23E-2A1130024C3D}" type="pres">
      <dgm:prSet presAssocID="{ADC4029B-9CB3-4FA8-821C-C21394D05D39}" presName="conn2-1" presStyleLbl="parChTrans1D2" presStyleIdx="1" presStyleCnt="4"/>
      <dgm:spPr/>
      <dgm:t>
        <a:bodyPr/>
        <a:lstStyle/>
        <a:p>
          <a:endParaRPr lang="en-CA"/>
        </a:p>
      </dgm:t>
    </dgm:pt>
    <dgm:pt modelId="{79DD62D9-4B3C-4FE8-AE4C-2D24D43FF234}" type="pres">
      <dgm:prSet presAssocID="{ADC4029B-9CB3-4FA8-821C-C21394D05D39}" presName="connTx" presStyleLbl="parChTrans1D2" presStyleIdx="1" presStyleCnt="4"/>
      <dgm:spPr/>
      <dgm:t>
        <a:bodyPr/>
        <a:lstStyle/>
        <a:p>
          <a:endParaRPr lang="en-CA"/>
        </a:p>
      </dgm:t>
    </dgm:pt>
    <dgm:pt modelId="{703E0883-782F-4CB7-894A-5D77FF4AAA09}" type="pres">
      <dgm:prSet presAssocID="{F08833D4-1AEB-4F5E-AB82-895296639796}" presName="root2" presStyleCnt="0"/>
      <dgm:spPr/>
    </dgm:pt>
    <dgm:pt modelId="{CA69E19C-DCB0-4770-A16B-54FA07A513C1}" type="pres">
      <dgm:prSet presAssocID="{F08833D4-1AEB-4F5E-AB82-895296639796}" presName="LevelTwoTextNode" presStyleLbl="node2" presStyleIdx="1" presStyleCnt="4" custLinFactNeighborX="4050" custLinFactNeighborY="8629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E668BC01-747A-4CF5-B655-C5E40429C3E6}" type="pres">
      <dgm:prSet presAssocID="{F08833D4-1AEB-4F5E-AB82-895296639796}" presName="level3hierChild" presStyleCnt="0"/>
      <dgm:spPr/>
    </dgm:pt>
    <dgm:pt modelId="{0E9B39E2-CD98-41FB-AEAC-BB1E22F6E355}" type="pres">
      <dgm:prSet presAssocID="{C310A037-6A34-4787-8EC1-B2B09541204B}" presName="conn2-1" presStyleLbl="parChTrans1D2" presStyleIdx="2" presStyleCnt="4"/>
      <dgm:spPr/>
      <dgm:t>
        <a:bodyPr/>
        <a:lstStyle/>
        <a:p>
          <a:endParaRPr lang="en-CA"/>
        </a:p>
      </dgm:t>
    </dgm:pt>
    <dgm:pt modelId="{EEDE2100-E8EE-460E-9C18-9507E3CB7867}" type="pres">
      <dgm:prSet presAssocID="{C310A037-6A34-4787-8EC1-B2B09541204B}" presName="connTx" presStyleLbl="parChTrans1D2" presStyleIdx="2" presStyleCnt="4"/>
      <dgm:spPr/>
      <dgm:t>
        <a:bodyPr/>
        <a:lstStyle/>
        <a:p>
          <a:endParaRPr lang="en-CA"/>
        </a:p>
      </dgm:t>
    </dgm:pt>
    <dgm:pt modelId="{18C05DC9-A4D2-4C55-8F0D-F3C8AD304B9A}" type="pres">
      <dgm:prSet presAssocID="{25DCE43D-10B0-4F5D-B7AC-1B266FAAC1B4}" presName="root2" presStyleCnt="0"/>
      <dgm:spPr/>
    </dgm:pt>
    <dgm:pt modelId="{B744D8E0-58E1-443F-9F12-3E8551C0C380}" type="pres">
      <dgm:prSet presAssocID="{25DCE43D-10B0-4F5D-B7AC-1B266FAAC1B4}" presName="LevelTwoTextNode" presStyleLbl="node2" presStyleIdx="2" presStyleCnt="4" custLinFactNeighborX="4050" custLinFactNeighborY="1147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7400477C-DD54-4BD6-995E-FF529159617D}" type="pres">
      <dgm:prSet presAssocID="{25DCE43D-10B0-4F5D-B7AC-1B266FAAC1B4}" presName="level3hierChild" presStyleCnt="0"/>
      <dgm:spPr/>
    </dgm:pt>
    <dgm:pt modelId="{9FA1A619-4987-4A92-9C5A-299C22CB63B2}" type="pres">
      <dgm:prSet presAssocID="{CCE7E06A-5751-41D3-96DF-B2C341584B4A}" presName="conn2-1" presStyleLbl="parChTrans1D2" presStyleIdx="3" presStyleCnt="4"/>
      <dgm:spPr/>
      <dgm:t>
        <a:bodyPr/>
        <a:lstStyle/>
        <a:p>
          <a:endParaRPr lang="en-CA"/>
        </a:p>
      </dgm:t>
    </dgm:pt>
    <dgm:pt modelId="{28BEC6D2-B87D-4840-AA16-226CF45AA66C}" type="pres">
      <dgm:prSet presAssocID="{CCE7E06A-5751-41D3-96DF-B2C341584B4A}" presName="connTx" presStyleLbl="parChTrans1D2" presStyleIdx="3" presStyleCnt="4"/>
      <dgm:spPr/>
      <dgm:t>
        <a:bodyPr/>
        <a:lstStyle/>
        <a:p>
          <a:endParaRPr lang="en-CA"/>
        </a:p>
      </dgm:t>
    </dgm:pt>
    <dgm:pt modelId="{9C213724-1B35-48F9-8D87-BB8229E99B38}" type="pres">
      <dgm:prSet presAssocID="{258AC575-ECF7-4753-949E-7CDE85B20E72}" presName="root2" presStyleCnt="0"/>
      <dgm:spPr/>
    </dgm:pt>
    <dgm:pt modelId="{74CBC2D5-48BB-4706-B973-A2C7CCF07AC7}" type="pres">
      <dgm:prSet presAssocID="{258AC575-ECF7-4753-949E-7CDE85B20E72}" presName="LevelTwoTextNode" presStyleLbl="node2" presStyleIdx="3" presStyleCnt="4" custLinFactNeighborX="4050" custLinFactNeighborY="14312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CA"/>
        </a:p>
      </dgm:t>
    </dgm:pt>
    <dgm:pt modelId="{A437D38C-D6F9-41DA-A45C-DE6B5266FAFE}" type="pres">
      <dgm:prSet presAssocID="{258AC575-ECF7-4753-949E-7CDE85B20E72}" presName="level3hierChild" presStyleCnt="0"/>
      <dgm:spPr/>
    </dgm:pt>
  </dgm:ptLst>
  <dgm:cxnLst>
    <dgm:cxn modelId="{39CFC142-CF68-4CDC-B2B8-A51A33D8109E}" srcId="{7D5CADB8-39D2-4E3C-BAC9-ACA7010A94FB}" destId="{25DCE43D-10B0-4F5D-B7AC-1B266FAAC1B4}" srcOrd="2" destOrd="0" parTransId="{C310A037-6A34-4787-8EC1-B2B09541204B}" sibTransId="{8D14957A-FD60-4DDF-847C-1F1ED6742862}"/>
    <dgm:cxn modelId="{89B25BFE-3463-4F70-B855-2550E53548BA}" srcId="{7D5CADB8-39D2-4E3C-BAC9-ACA7010A94FB}" destId="{258AC575-ECF7-4753-949E-7CDE85B20E72}" srcOrd="3" destOrd="0" parTransId="{CCE7E06A-5751-41D3-96DF-B2C341584B4A}" sibTransId="{B4CE8CEB-5F12-4B03-BDFC-3B6D4C86751A}"/>
    <dgm:cxn modelId="{D09ECE7E-F2A0-4D89-BA0C-1AE4248D204C}" type="presOf" srcId="{E60AB7DA-9E3D-4A76-8B0B-4FD2FE46CCF5}" destId="{AE387B43-2BA2-4005-8F85-B7294E133B93}" srcOrd="1" destOrd="0" presId="urn:microsoft.com/office/officeart/2008/layout/HorizontalMultiLevelHierarchy"/>
    <dgm:cxn modelId="{F83011E5-8995-4D4E-A643-2B35932A8EA1}" type="presOf" srcId="{C310A037-6A34-4787-8EC1-B2B09541204B}" destId="{EEDE2100-E8EE-460E-9C18-9507E3CB7867}" srcOrd="1" destOrd="0" presId="urn:microsoft.com/office/officeart/2008/layout/HorizontalMultiLevelHierarchy"/>
    <dgm:cxn modelId="{28F9EC48-5A85-4D70-B968-ED7E7B5FFD80}" srcId="{7D5CADB8-39D2-4E3C-BAC9-ACA7010A94FB}" destId="{816E5A9F-A64D-4AFE-B22C-EE103F01D88F}" srcOrd="0" destOrd="0" parTransId="{E60AB7DA-9E3D-4A76-8B0B-4FD2FE46CCF5}" sibTransId="{32F0B3C5-8D4C-49CD-9CAD-3E2499D14F50}"/>
    <dgm:cxn modelId="{AA9E8DE4-EF8C-4AA9-830A-FB175F66FD42}" type="presOf" srcId="{CCE7E06A-5751-41D3-96DF-B2C341584B4A}" destId="{28BEC6D2-B87D-4840-AA16-226CF45AA66C}" srcOrd="1" destOrd="0" presId="urn:microsoft.com/office/officeart/2008/layout/HorizontalMultiLevelHierarchy"/>
    <dgm:cxn modelId="{06448FCC-89A2-4A31-AF92-FF3019570C19}" type="presOf" srcId="{C310A037-6A34-4787-8EC1-B2B09541204B}" destId="{0E9B39E2-CD98-41FB-AEAC-BB1E22F6E355}" srcOrd="0" destOrd="0" presId="urn:microsoft.com/office/officeart/2008/layout/HorizontalMultiLevelHierarchy"/>
    <dgm:cxn modelId="{8E1193BA-63C5-49C4-A473-B7B2A3EC5C2F}" type="presOf" srcId="{7D5CADB8-39D2-4E3C-BAC9-ACA7010A94FB}" destId="{833F46C1-DED5-4E3D-BFAE-8959671F0EE9}" srcOrd="0" destOrd="0" presId="urn:microsoft.com/office/officeart/2008/layout/HorizontalMultiLevelHierarchy"/>
    <dgm:cxn modelId="{2302956A-5B25-46B9-8040-594B144E119C}" type="presOf" srcId="{CCE7E06A-5751-41D3-96DF-B2C341584B4A}" destId="{9FA1A619-4987-4A92-9C5A-299C22CB63B2}" srcOrd="0" destOrd="0" presId="urn:microsoft.com/office/officeart/2008/layout/HorizontalMultiLevelHierarchy"/>
    <dgm:cxn modelId="{43A9B734-5961-4A04-A4A4-76C899E906A9}" type="presOf" srcId="{DC22C430-482B-406C-A9C1-6B7E4C64A517}" destId="{01CD3099-D7B4-46C5-9C3A-519DBC233EE7}" srcOrd="0" destOrd="0" presId="urn:microsoft.com/office/officeart/2008/layout/HorizontalMultiLevelHierarchy"/>
    <dgm:cxn modelId="{1559745B-02BD-4C6B-94EE-27D549246E99}" type="presOf" srcId="{816E5A9F-A64D-4AFE-B22C-EE103F01D88F}" destId="{38618C67-074B-4C45-9A5A-D2768642990C}" srcOrd="0" destOrd="0" presId="urn:microsoft.com/office/officeart/2008/layout/HorizontalMultiLevelHierarchy"/>
    <dgm:cxn modelId="{95EE9A66-7EB2-4BE2-95BC-3E4544DFB6E9}" type="presOf" srcId="{ADC4029B-9CB3-4FA8-821C-C21394D05D39}" destId="{DDFD39CA-4173-47EE-A23E-2A1130024C3D}" srcOrd="0" destOrd="0" presId="urn:microsoft.com/office/officeart/2008/layout/HorizontalMultiLevelHierarchy"/>
    <dgm:cxn modelId="{DFAE926F-0836-4FAB-A1E4-F9143ED63D35}" type="presOf" srcId="{E60AB7DA-9E3D-4A76-8B0B-4FD2FE46CCF5}" destId="{5E6EB117-4F6E-430E-BC38-19A4047788CA}" srcOrd="0" destOrd="0" presId="urn:microsoft.com/office/officeart/2008/layout/HorizontalMultiLevelHierarchy"/>
    <dgm:cxn modelId="{7B71ABC1-B814-4FAB-B83A-C451AD1C15BB}" srcId="{DC22C430-482B-406C-A9C1-6B7E4C64A517}" destId="{7D5CADB8-39D2-4E3C-BAC9-ACA7010A94FB}" srcOrd="0" destOrd="0" parTransId="{0AFDA2D3-5AC0-4373-8123-F4C5F67505E0}" sibTransId="{485CB203-22B2-43DC-9639-B7E0084FCEEF}"/>
    <dgm:cxn modelId="{BD4CA2D1-3DF6-4772-B46D-DEA03BB9AD38}" type="presOf" srcId="{258AC575-ECF7-4753-949E-7CDE85B20E72}" destId="{74CBC2D5-48BB-4706-B973-A2C7CCF07AC7}" srcOrd="0" destOrd="0" presId="urn:microsoft.com/office/officeart/2008/layout/HorizontalMultiLevelHierarchy"/>
    <dgm:cxn modelId="{B45A66DF-FF1A-463D-90C1-9995823F4707}" type="presOf" srcId="{F08833D4-1AEB-4F5E-AB82-895296639796}" destId="{CA69E19C-DCB0-4770-A16B-54FA07A513C1}" srcOrd="0" destOrd="0" presId="urn:microsoft.com/office/officeart/2008/layout/HorizontalMultiLevelHierarchy"/>
    <dgm:cxn modelId="{B0B6AE42-A353-43BF-A8FB-81087B2BEB1C}" type="presOf" srcId="{25DCE43D-10B0-4F5D-B7AC-1B266FAAC1B4}" destId="{B744D8E0-58E1-443F-9F12-3E8551C0C380}" srcOrd="0" destOrd="0" presId="urn:microsoft.com/office/officeart/2008/layout/HorizontalMultiLevelHierarchy"/>
    <dgm:cxn modelId="{7AFBC67C-5AC6-42F2-B49E-0E1E3970B27C}" srcId="{7D5CADB8-39D2-4E3C-BAC9-ACA7010A94FB}" destId="{F08833D4-1AEB-4F5E-AB82-895296639796}" srcOrd="1" destOrd="0" parTransId="{ADC4029B-9CB3-4FA8-821C-C21394D05D39}" sibTransId="{F762FDEE-FFB1-4B7E-8CBD-E99F1C61FF6C}"/>
    <dgm:cxn modelId="{1FCA0314-BA5F-4658-B46D-36D1A86511B1}" type="presOf" srcId="{ADC4029B-9CB3-4FA8-821C-C21394D05D39}" destId="{79DD62D9-4B3C-4FE8-AE4C-2D24D43FF234}" srcOrd="1" destOrd="0" presId="urn:microsoft.com/office/officeart/2008/layout/HorizontalMultiLevelHierarchy"/>
    <dgm:cxn modelId="{43366A26-53E0-45BC-996F-15E1A708DE16}" type="presParOf" srcId="{01CD3099-D7B4-46C5-9C3A-519DBC233EE7}" destId="{4A2334A5-4EEF-4C26-90F5-1FF8D6011E8B}" srcOrd="0" destOrd="0" presId="urn:microsoft.com/office/officeart/2008/layout/HorizontalMultiLevelHierarchy"/>
    <dgm:cxn modelId="{E0A05E40-6BAD-43E6-B207-F0E0FA8CC1A1}" type="presParOf" srcId="{4A2334A5-4EEF-4C26-90F5-1FF8D6011E8B}" destId="{833F46C1-DED5-4E3D-BFAE-8959671F0EE9}" srcOrd="0" destOrd="0" presId="urn:microsoft.com/office/officeart/2008/layout/HorizontalMultiLevelHierarchy"/>
    <dgm:cxn modelId="{1A6DCA14-EC56-46F4-9406-E2CE84A79270}" type="presParOf" srcId="{4A2334A5-4EEF-4C26-90F5-1FF8D6011E8B}" destId="{CB949D1F-0F1E-4E69-9ACD-C5998B49DD4B}" srcOrd="1" destOrd="0" presId="urn:microsoft.com/office/officeart/2008/layout/HorizontalMultiLevelHierarchy"/>
    <dgm:cxn modelId="{1BD17E0C-B4DF-4809-BCDC-0BD6398BEDD4}" type="presParOf" srcId="{CB949D1F-0F1E-4E69-9ACD-C5998B49DD4B}" destId="{5E6EB117-4F6E-430E-BC38-19A4047788CA}" srcOrd="0" destOrd="0" presId="urn:microsoft.com/office/officeart/2008/layout/HorizontalMultiLevelHierarchy"/>
    <dgm:cxn modelId="{2ADC26C1-CFDB-4B1C-8AF8-067C44E8645C}" type="presParOf" srcId="{5E6EB117-4F6E-430E-BC38-19A4047788CA}" destId="{AE387B43-2BA2-4005-8F85-B7294E133B93}" srcOrd="0" destOrd="0" presId="urn:microsoft.com/office/officeart/2008/layout/HorizontalMultiLevelHierarchy"/>
    <dgm:cxn modelId="{617727CE-E7C1-4FF7-A73F-58587D16D601}" type="presParOf" srcId="{CB949D1F-0F1E-4E69-9ACD-C5998B49DD4B}" destId="{C0E5173B-7D59-499F-B597-B8AADC2014C3}" srcOrd="1" destOrd="0" presId="urn:microsoft.com/office/officeart/2008/layout/HorizontalMultiLevelHierarchy"/>
    <dgm:cxn modelId="{1AFA095D-AA27-472E-AD24-53D04EF0D4B9}" type="presParOf" srcId="{C0E5173B-7D59-499F-B597-B8AADC2014C3}" destId="{38618C67-074B-4C45-9A5A-D2768642990C}" srcOrd="0" destOrd="0" presId="urn:microsoft.com/office/officeart/2008/layout/HorizontalMultiLevelHierarchy"/>
    <dgm:cxn modelId="{54CDD992-D20C-4E3B-B4BC-FB0DEBCB98E8}" type="presParOf" srcId="{C0E5173B-7D59-499F-B597-B8AADC2014C3}" destId="{EF056594-D55B-4CED-AB3F-0AF3D18301C0}" srcOrd="1" destOrd="0" presId="urn:microsoft.com/office/officeart/2008/layout/HorizontalMultiLevelHierarchy"/>
    <dgm:cxn modelId="{D50B29D9-F0D5-41EB-8B5A-0E0FF0E83AB1}" type="presParOf" srcId="{CB949D1F-0F1E-4E69-9ACD-C5998B49DD4B}" destId="{DDFD39CA-4173-47EE-A23E-2A1130024C3D}" srcOrd="2" destOrd="0" presId="urn:microsoft.com/office/officeart/2008/layout/HorizontalMultiLevelHierarchy"/>
    <dgm:cxn modelId="{453BB9CC-CE45-4A05-9AFC-A64E26A7E6CC}" type="presParOf" srcId="{DDFD39CA-4173-47EE-A23E-2A1130024C3D}" destId="{79DD62D9-4B3C-4FE8-AE4C-2D24D43FF234}" srcOrd="0" destOrd="0" presId="urn:microsoft.com/office/officeart/2008/layout/HorizontalMultiLevelHierarchy"/>
    <dgm:cxn modelId="{0B03436F-E1C6-438C-B86D-01CDF37481EA}" type="presParOf" srcId="{CB949D1F-0F1E-4E69-9ACD-C5998B49DD4B}" destId="{703E0883-782F-4CB7-894A-5D77FF4AAA09}" srcOrd="3" destOrd="0" presId="urn:microsoft.com/office/officeart/2008/layout/HorizontalMultiLevelHierarchy"/>
    <dgm:cxn modelId="{702E29D0-D85E-4BBF-B0C2-4D9D4A79DAB4}" type="presParOf" srcId="{703E0883-782F-4CB7-894A-5D77FF4AAA09}" destId="{CA69E19C-DCB0-4770-A16B-54FA07A513C1}" srcOrd="0" destOrd="0" presId="urn:microsoft.com/office/officeart/2008/layout/HorizontalMultiLevelHierarchy"/>
    <dgm:cxn modelId="{1BE39A54-2672-4F8F-9384-F8AE6841FB18}" type="presParOf" srcId="{703E0883-782F-4CB7-894A-5D77FF4AAA09}" destId="{E668BC01-747A-4CF5-B655-C5E40429C3E6}" srcOrd="1" destOrd="0" presId="urn:microsoft.com/office/officeart/2008/layout/HorizontalMultiLevelHierarchy"/>
    <dgm:cxn modelId="{D15ED1D0-FE36-4D96-A341-41F306258384}" type="presParOf" srcId="{CB949D1F-0F1E-4E69-9ACD-C5998B49DD4B}" destId="{0E9B39E2-CD98-41FB-AEAC-BB1E22F6E355}" srcOrd="4" destOrd="0" presId="urn:microsoft.com/office/officeart/2008/layout/HorizontalMultiLevelHierarchy"/>
    <dgm:cxn modelId="{F9F9115D-CD9A-45BC-8336-3ECA48AA239F}" type="presParOf" srcId="{0E9B39E2-CD98-41FB-AEAC-BB1E22F6E355}" destId="{EEDE2100-E8EE-460E-9C18-9507E3CB7867}" srcOrd="0" destOrd="0" presId="urn:microsoft.com/office/officeart/2008/layout/HorizontalMultiLevelHierarchy"/>
    <dgm:cxn modelId="{470297A6-9B90-4F38-9C8B-EB4215FFB506}" type="presParOf" srcId="{CB949D1F-0F1E-4E69-9ACD-C5998B49DD4B}" destId="{18C05DC9-A4D2-4C55-8F0D-F3C8AD304B9A}" srcOrd="5" destOrd="0" presId="urn:microsoft.com/office/officeart/2008/layout/HorizontalMultiLevelHierarchy"/>
    <dgm:cxn modelId="{865E3D36-9FA6-45B5-9519-A9894DB37A81}" type="presParOf" srcId="{18C05DC9-A4D2-4C55-8F0D-F3C8AD304B9A}" destId="{B744D8E0-58E1-443F-9F12-3E8551C0C380}" srcOrd="0" destOrd="0" presId="urn:microsoft.com/office/officeart/2008/layout/HorizontalMultiLevelHierarchy"/>
    <dgm:cxn modelId="{F03A3218-4624-4D1B-9336-69437F43B196}" type="presParOf" srcId="{18C05DC9-A4D2-4C55-8F0D-F3C8AD304B9A}" destId="{7400477C-DD54-4BD6-995E-FF529159617D}" srcOrd="1" destOrd="0" presId="urn:microsoft.com/office/officeart/2008/layout/HorizontalMultiLevelHierarchy"/>
    <dgm:cxn modelId="{E9302E08-222A-41B8-AFB9-CEA54F8E5972}" type="presParOf" srcId="{CB949D1F-0F1E-4E69-9ACD-C5998B49DD4B}" destId="{9FA1A619-4987-4A92-9C5A-299C22CB63B2}" srcOrd="6" destOrd="0" presId="urn:microsoft.com/office/officeart/2008/layout/HorizontalMultiLevelHierarchy"/>
    <dgm:cxn modelId="{FE2033C6-FA52-4F0A-B6B6-00DE2365DCED}" type="presParOf" srcId="{9FA1A619-4987-4A92-9C5A-299C22CB63B2}" destId="{28BEC6D2-B87D-4840-AA16-226CF45AA66C}" srcOrd="0" destOrd="0" presId="urn:microsoft.com/office/officeart/2008/layout/HorizontalMultiLevelHierarchy"/>
    <dgm:cxn modelId="{002C9C15-EDF4-409F-917C-884F2BAE80A5}" type="presParOf" srcId="{CB949D1F-0F1E-4E69-9ACD-C5998B49DD4B}" destId="{9C213724-1B35-48F9-8D87-BB8229E99B38}" srcOrd="7" destOrd="0" presId="urn:microsoft.com/office/officeart/2008/layout/HorizontalMultiLevelHierarchy"/>
    <dgm:cxn modelId="{E2BFACC9-3EC8-4E77-AA1F-ACB7E7F39686}" type="presParOf" srcId="{9C213724-1B35-48F9-8D87-BB8229E99B38}" destId="{74CBC2D5-48BB-4706-B973-A2C7CCF07AC7}" srcOrd="0" destOrd="0" presId="urn:microsoft.com/office/officeart/2008/layout/HorizontalMultiLevelHierarchy"/>
    <dgm:cxn modelId="{11CE89A0-3D0F-48F1-9F37-AD691DF8E207}" type="presParOf" srcId="{9C213724-1B35-48F9-8D87-BB8229E99B38}" destId="{A437D38C-D6F9-41DA-A45C-DE6B5266FAFE}" srcOrd="1" destOrd="0" presId="urn:microsoft.com/office/officeart/2008/layout/HorizontalMultiLevelHierarchy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CA52E4D-A735-4C2A-89CB-D9AF0884FC6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71A5D661-F07E-4548-AAB5-6A3AF3FD940A}">
      <dgm:prSet phldrT="[Text]" custT="1"/>
      <dgm:spPr>
        <a:solidFill>
          <a:srgbClr val="FFB685"/>
        </a:solidFill>
        <a:ln>
          <a:solidFill>
            <a:srgbClr val="FFB685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Thoughts</a:t>
          </a:r>
        </a:p>
      </dgm:t>
    </dgm:pt>
    <dgm:pt modelId="{2B2818D6-10EE-41A8-AF92-33F4A65D0599}" type="parTrans" cxnId="{451623AB-BC45-4A88-8223-766615523112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C2F6B0A9-5427-4101-85E3-F75BDA0B073B}" type="sibTrans" cxnId="{451623AB-BC45-4A88-8223-766615523112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>
            <a:solidFill>
              <a:schemeClr val="tx1"/>
            </a:solidFill>
          </a:endParaRPr>
        </a:p>
      </dgm:t>
    </dgm:pt>
    <dgm:pt modelId="{756A0498-27CD-4F44-83BF-ACD9750AA055}">
      <dgm:prSet phldrT="[Text]" custT="1"/>
      <dgm:spPr>
        <a:solidFill>
          <a:srgbClr val="FF8989"/>
        </a:solidFill>
        <a:ln>
          <a:solidFill>
            <a:srgbClr val="FF8989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Internal and External Environment</a:t>
          </a:r>
        </a:p>
      </dgm:t>
    </dgm:pt>
    <dgm:pt modelId="{7C0FC4FF-B543-4FB0-BD33-DA76B483555F}" type="parTrans" cxnId="{479BF260-07EE-4963-8B44-6C91DA1FCA44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DE078E47-3C81-4BA7-954B-25C3E2449861}" type="sibTrans" cxnId="{479BF260-07EE-4963-8B44-6C91DA1FCA44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>
            <a:solidFill>
              <a:schemeClr val="tx1"/>
            </a:solidFill>
          </a:endParaRPr>
        </a:p>
      </dgm:t>
    </dgm:pt>
    <dgm:pt modelId="{B0848B24-3710-4370-AAA0-452E5D5BE842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Higher Cortical Intellectual Functions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CA" sz="14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(HCIF)</a:t>
          </a:r>
        </a:p>
      </dgm:t>
    </dgm:pt>
    <dgm:pt modelId="{20B6F324-AAC8-42F9-9F20-293335164ECA}" type="parTrans" cxnId="{2A0DD509-4DBA-46C7-B3FF-4DBCDD704E67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91276D7C-D8FD-4C38-94D1-BDA3D10EE82A}" type="sibTrans" cxnId="{2A0DD509-4DBA-46C7-B3FF-4DBCDD704E67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>
            <a:solidFill>
              <a:schemeClr val="tx1"/>
            </a:solidFill>
          </a:endParaRPr>
        </a:p>
      </dgm:t>
    </dgm:pt>
    <dgm:pt modelId="{4EBF7B2D-60A5-4B48-A8B8-14510E51F664}" type="pres">
      <dgm:prSet presAssocID="{BCA52E4D-A735-4C2A-89CB-D9AF0884FC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43FA48-EC62-4C8B-BFF0-16F2C5EEAE1E}" type="pres">
      <dgm:prSet presAssocID="{71A5D661-F07E-4548-AAB5-6A3AF3FD940A}" presName="node" presStyleLbl="node1" presStyleIdx="0" presStyleCnt="3" custRadScaleRad="100019" custRadScaleInc="18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2BDEB6-8956-485A-AB4A-D4572C9BBEB5}" type="pres">
      <dgm:prSet presAssocID="{C2F6B0A9-5427-4101-85E3-F75BDA0B073B}" presName="sibTrans" presStyleLbl="sibTrans2D1" presStyleIdx="0" presStyleCnt="3" custScaleX="142722" custScaleY="122674"/>
      <dgm:spPr/>
      <dgm:t>
        <a:bodyPr/>
        <a:lstStyle/>
        <a:p>
          <a:endParaRPr lang="en-US"/>
        </a:p>
      </dgm:t>
    </dgm:pt>
    <dgm:pt modelId="{F80C5D6A-D436-46D0-BBEA-BCFD48E4ABBA}" type="pres">
      <dgm:prSet presAssocID="{C2F6B0A9-5427-4101-85E3-F75BDA0B073B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AB78A2EC-9456-4B03-AF17-2F07545BB02F}" type="pres">
      <dgm:prSet presAssocID="{756A0498-27CD-4F44-83BF-ACD9750AA055}" presName="node" presStyleLbl="node1" presStyleIdx="1" presStyleCnt="3" custRadScaleRad="103930" custRadScaleInc="-2072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D27BBC37-E374-46CC-9B87-CDEB29C820A8}" type="pres">
      <dgm:prSet presAssocID="{DE078E47-3C81-4BA7-954B-25C3E2449861}" presName="sibTrans" presStyleLbl="sibTrans2D1" presStyleIdx="1" presStyleCnt="3" custScaleX="111408" custScaleY="122674"/>
      <dgm:spPr/>
      <dgm:t>
        <a:bodyPr/>
        <a:lstStyle/>
        <a:p>
          <a:endParaRPr lang="en-US"/>
        </a:p>
      </dgm:t>
    </dgm:pt>
    <dgm:pt modelId="{5F2E5BF5-941A-4572-AA9C-45447B27C681}" type="pres">
      <dgm:prSet presAssocID="{DE078E47-3C81-4BA7-954B-25C3E2449861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6A7DF95-3860-464A-81E9-2EC4AFBADFED}" type="pres">
      <dgm:prSet presAssocID="{B0848B24-3710-4370-AAA0-452E5D5BE842}" presName="node" presStyleLbl="node1" presStyleIdx="2" presStyleCnt="3" custScaleX="105496" custRadScaleRad="101547" custRadScaleInc="795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D5F3DC70-C355-4176-8A76-D7BF9455A6CC}" type="pres">
      <dgm:prSet presAssocID="{91276D7C-D8FD-4C38-94D1-BDA3D10EE82A}" presName="sibTrans" presStyleLbl="sibTrans2D1" presStyleIdx="2" presStyleCnt="3" custScaleX="144096" custScaleY="122674"/>
      <dgm:spPr/>
      <dgm:t>
        <a:bodyPr/>
        <a:lstStyle/>
        <a:p>
          <a:endParaRPr lang="en-US"/>
        </a:p>
      </dgm:t>
    </dgm:pt>
    <dgm:pt modelId="{8AB73B30-9548-4BDE-8261-B45E1ACD46BC}" type="pres">
      <dgm:prSet presAssocID="{91276D7C-D8FD-4C38-94D1-BDA3D10EE82A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3AA8DAC-6A58-41B3-99DA-9545FE5B5D9C}" type="presOf" srcId="{91276D7C-D8FD-4C38-94D1-BDA3D10EE82A}" destId="{8AB73B30-9548-4BDE-8261-B45E1ACD46BC}" srcOrd="1" destOrd="0" presId="urn:microsoft.com/office/officeart/2005/8/layout/cycle7"/>
    <dgm:cxn modelId="{479BF260-07EE-4963-8B44-6C91DA1FCA44}" srcId="{BCA52E4D-A735-4C2A-89CB-D9AF0884FC61}" destId="{756A0498-27CD-4F44-83BF-ACD9750AA055}" srcOrd="1" destOrd="0" parTransId="{7C0FC4FF-B543-4FB0-BD33-DA76B483555F}" sibTransId="{DE078E47-3C81-4BA7-954B-25C3E2449861}"/>
    <dgm:cxn modelId="{80B2B2F8-0F87-4241-A0AE-EA382DAC05A7}" type="presOf" srcId="{91276D7C-D8FD-4C38-94D1-BDA3D10EE82A}" destId="{D5F3DC70-C355-4176-8A76-D7BF9455A6CC}" srcOrd="0" destOrd="0" presId="urn:microsoft.com/office/officeart/2005/8/layout/cycle7"/>
    <dgm:cxn modelId="{3C1A514F-5696-4377-B10E-99DB81BA623C}" type="presOf" srcId="{71A5D661-F07E-4548-AAB5-6A3AF3FD940A}" destId="{6D43FA48-EC62-4C8B-BFF0-16F2C5EEAE1E}" srcOrd="0" destOrd="0" presId="urn:microsoft.com/office/officeart/2005/8/layout/cycle7"/>
    <dgm:cxn modelId="{19636C23-E060-4836-B0A7-5DDD7FB87B75}" type="presOf" srcId="{BCA52E4D-A735-4C2A-89CB-D9AF0884FC61}" destId="{4EBF7B2D-60A5-4B48-A8B8-14510E51F664}" srcOrd="0" destOrd="0" presId="urn:microsoft.com/office/officeart/2005/8/layout/cycle7"/>
    <dgm:cxn modelId="{90B57C87-375A-4986-9155-FBB19BA88467}" type="presOf" srcId="{B0848B24-3710-4370-AAA0-452E5D5BE842}" destId="{D6A7DF95-3860-464A-81E9-2EC4AFBADFED}" srcOrd="0" destOrd="0" presId="urn:microsoft.com/office/officeart/2005/8/layout/cycle7"/>
    <dgm:cxn modelId="{451623AB-BC45-4A88-8223-766615523112}" srcId="{BCA52E4D-A735-4C2A-89CB-D9AF0884FC61}" destId="{71A5D661-F07E-4548-AAB5-6A3AF3FD940A}" srcOrd="0" destOrd="0" parTransId="{2B2818D6-10EE-41A8-AF92-33F4A65D0599}" sibTransId="{C2F6B0A9-5427-4101-85E3-F75BDA0B073B}"/>
    <dgm:cxn modelId="{CC685376-0815-44CA-9340-C5EEED79B6C2}" type="presOf" srcId="{756A0498-27CD-4F44-83BF-ACD9750AA055}" destId="{AB78A2EC-9456-4B03-AF17-2F07545BB02F}" srcOrd="0" destOrd="0" presId="urn:microsoft.com/office/officeart/2005/8/layout/cycle7"/>
    <dgm:cxn modelId="{0F13E8BF-4FDC-4E82-B532-4DF3A8BA664A}" type="presOf" srcId="{C2F6B0A9-5427-4101-85E3-F75BDA0B073B}" destId="{F80C5D6A-D436-46D0-BBEA-BCFD48E4ABBA}" srcOrd="1" destOrd="0" presId="urn:microsoft.com/office/officeart/2005/8/layout/cycle7"/>
    <dgm:cxn modelId="{E83E425B-537F-49A0-AF90-74829EBECBF4}" type="presOf" srcId="{DE078E47-3C81-4BA7-954B-25C3E2449861}" destId="{5F2E5BF5-941A-4572-AA9C-45447B27C681}" srcOrd="1" destOrd="0" presId="urn:microsoft.com/office/officeart/2005/8/layout/cycle7"/>
    <dgm:cxn modelId="{2A0DD509-4DBA-46C7-B3FF-4DBCDD704E67}" srcId="{BCA52E4D-A735-4C2A-89CB-D9AF0884FC61}" destId="{B0848B24-3710-4370-AAA0-452E5D5BE842}" srcOrd="2" destOrd="0" parTransId="{20B6F324-AAC8-42F9-9F20-293335164ECA}" sibTransId="{91276D7C-D8FD-4C38-94D1-BDA3D10EE82A}"/>
    <dgm:cxn modelId="{CB7684A1-FC5E-40A0-B14A-1042A5AD6B0B}" type="presOf" srcId="{C2F6B0A9-5427-4101-85E3-F75BDA0B073B}" destId="{352BDEB6-8956-485A-AB4A-D4572C9BBEB5}" srcOrd="0" destOrd="0" presId="urn:microsoft.com/office/officeart/2005/8/layout/cycle7"/>
    <dgm:cxn modelId="{D1367B99-C91D-456D-901F-185EDFD23C70}" type="presOf" srcId="{DE078E47-3C81-4BA7-954B-25C3E2449861}" destId="{D27BBC37-E374-46CC-9B87-CDEB29C820A8}" srcOrd="0" destOrd="0" presId="urn:microsoft.com/office/officeart/2005/8/layout/cycle7"/>
    <dgm:cxn modelId="{DAC67CB3-1454-4B0B-8281-4271781E5ACE}" type="presParOf" srcId="{4EBF7B2D-60A5-4B48-A8B8-14510E51F664}" destId="{6D43FA48-EC62-4C8B-BFF0-16F2C5EEAE1E}" srcOrd="0" destOrd="0" presId="urn:microsoft.com/office/officeart/2005/8/layout/cycle7"/>
    <dgm:cxn modelId="{52C1D615-EC8C-4EAF-9022-2C42DEDADD8E}" type="presParOf" srcId="{4EBF7B2D-60A5-4B48-A8B8-14510E51F664}" destId="{352BDEB6-8956-485A-AB4A-D4572C9BBEB5}" srcOrd="1" destOrd="0" presId="urn:microsoft.com/office/officeart/2005/8/layout/cycle7"/>
    <dgm:cxn modelId="{D53E4049-D71F-40D1-B3C5-B9C5B8309D91}" type="presParOf" srcId="{352BDEB6-8956-485A-AB4A-D4572C9BBEB5}" destId="{F80C5D6A-D436-46D0-BBEA-BCFD48E4ABBA}" srcOrd="0" destOrd="0" presId="urn:microsoft.com/office/officeart/2005/8/layout/cycle7"/>
    <dgm:cxn modelId="{CB4F1D71-E5A9-42D4-8BA6-BBA4136F1464}" type="presParOf" srcId="{4EBF7B2D-60A5-4B48-A8B8-14510E51F664}" destId="{AB78A2EC-9456-4B03-AF17-2F07545BB02F}" srcOrd="2" destOrd="0" presId="urn:microsoft.com/office/officeart/2005/8/layout/cycle7"/>
    <dgm:cxn modelId="{EF3E6916-B4AB-4193-8786-A7B52C975B4E}" type="presParOf" srcId="{4EBF7B2D-60A5-4B48-A8B8-14510E51F664}" destId="{D27BBC37-E374-46CC-9B87-CDEB29C820A8}" srcOrd="3" destOrd="0" presId="urn:microsoft.com/office/officeart/2005/8/layout/cycle7"/>
    <dgm:cxn modelId="{4C6D8498-EECA-4A40-8C85-D11BAC9EA819}" type="presParOf" srcId="{D27BBC37-E374-46CC-9B87-CDEB29C820A8}" destId="{5F2E5BF5-941A-4572-AA9C-45447B27C681}" srcOrd="0" destOrd="0" presId="urn:microsoft.com/office/officeart/2005/8/layout/cycle7"/>
    <dgm:cxn modelId="{FE93093F-836A-49E5-91A4-FD65F076EC06}" type="presParOf" srcId="{4EBF7B2D-60A5-4B48-A8B8-14510E51F664}" destId="{D6A7DF95-3860-464A-81E9-2EC4AFBADFED}" srcOrd="4" destOrd="0" presId="urn:microsoft.com/office/officeart/2005/8/layout/cycle7"/>
    <dgm:cxn modelId="{51F2D995-5922-469D-8E6C-78350B3CEF05}" type="presParOf" srcId="{4EBF7B2D-60A5-4B48-A8B8-14510E51F664}" destId="{D5F3DC70-C355-4176-8A76-D7BF9455A6CC}" srcOrd="5" destOrd="0" presId="urn:microsoft.com/office/officeart/2005/8/layout/cycle7"/>
    <dgm:cxn modelId="{BE9821E2-8CCE-47BA-999E-8A1A9F453363}" type="presParOf" srcId="{D5F3DC70-C355-4176-8A76-D7BF9455A6CC}" destId="{8AB73B30-9548-4BDE-8261-B45E1ACD46B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33EBB0-874D-40FD-B6E7-5493629CA6A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C1AC48F1-BE69-4D97-84A1-8D3D65B90587}">
      <dgm:prSet phldrT="[Text]" custT="1"/>
      <dgm:spPr>
        <a:solidFill>
          <a:srgbClr val="F1FAB8"/>
        </a:solidFill>
        <a:ln>
          <a:solidFill>
            <a:srgbClr val="F1FAB8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Emotions</a:t>
          </a:r>
        </a:p>
      </dgm:t>
    </dgm:pt>
    <dgm:pt modelId="{9A5505D3-2957-496D-8353-5D048554C577}" type="parTrans" cxnId="{61381FBF-19A8-4D42-AF47-A70F340E0974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11604588-05CE-45B9-8627-A0E2F293AD4F}" type="sibTrans" cxnId="{61381FBF-19A8-4D42-AF47-A70F340E0974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C231F2F7-4481-4617-8321-5484F98131C1}">
      <dgm:prSet phldrT="[Text]" custT="1"/>
      <dgm:spPr>
        <a:solidFill>
          <a:srgbClr val="FF8989"/>
        </a:solidFill>
        <a:ln>
          <a:solidFill>
            <a:srgbClr val="FF8989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Internal and External Environment </a:t>
          </a:r>
        </a:p>
      </dgm:t>
    </dgm:pt>
    <dgm:pt modelId="{C3F38E84-1525-4176-B69D-B233389F3E00}" type="parTrans" cxnId="{330FDE3B-FADF-4259-9CEF-47D89E746618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>
            <a:solidFill>
              <a:schemeClr val="tx2"/>
            </a:solidFill>
          </a:endParaRPr>
        </a:p>
      </dgm:t>
    </dgm:pt>
    <dgm:pt modelId="{FD494042-D33A-465C-B2EE-DCA760D25F3C}" type="sibTrans" cxnId="{330FDE3B-FADF-4259-9CEF-47D89E746618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7BC18741-1041-4401-BE88-CD7CF1323577}">
      <dgm:prSet phldrT="[Text]" custT="1"/>
      <dgm:spPr>
        <a:solidFill>
          <a:srgbClr val="FFB685"/>
        </a:solidFill>
        <a:ln>
          <a:solidFill>
            <a:srgbClr val="FFB685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Motivational Circuits (Thoughts)</a:t>
          </a:r>
        </a:p>
      </dgm:t>
    </dgm:pt>
    <dgm:pt modelId="{29E076EF-2DCF-443A-BAA7-82D4F11AB410}" type="parTrans" cxnId="{C53C27C2-8D0B-4142-87AA-D39B3EF81AB0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>
            <a:solidFill>
              <a:schemeClr val="tx1"/>
            </a:solidFill>
          </a:endParaRPr>
        </a:p>
      </dgm:t>
    </dgm:pt>
    <dgm:pt modelId="{321A4BEE-0F5B-4FAA-B74B-39996247AD75}" type="sibTrans" cxnId="{C53C27C2-8D0B-4142-87AA-D39B3EF81AB0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4ED6E962-3F19-424C-8EB8-BDAC08444E39}">
      <dgm:prSet phldrT="[Text]" custT="1"/>
      <dgm:spPr>
        <a:solidFill>
          <a:srgbClr val="8F8FFF"/>
        </a:solidFill>
        <a:ln>
          <a:solidFill>
            <a:srgbClr val="8F8FFF"/>
          </a:solidFill>
        </a:ln>
      </dgm:spPr>
      <dgm:t>
        <a:bodyPr/>
        <a:lstStyle/>
        <a:p>
          <a:pPr algn="ctr"/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Higher Cortical Intellectual Functions</a:t>
          </a:r>
        </a:p>
        <a:p>
          <a:pPr algn="ctr"/>
          <a:r>
            <a:rPr lang="en-CA" sz="2000" b="1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(HCIF)</a:t>
          </a:r>
        </a:p>
      </dgm:t>
    </dgm:pt>
    <dgm:pt modelId="{76AF5FC2-AF0D-4732-87CC-A02889BCDFE1}" type="sibTrans" cxnId="{786B1B2F-FF09-41A2-AB06-39E06AA07EFD}">
      <dgm:prSet/>
      <dgm:spPr/>
      <dgm:t>
        <a:bodyPr/>
        <a:lstStyle/>
        <a:p>
          <a:pPr algn="ctr"/>
          <a:endParaRPr lang="en-CA">
            <a:solidFill>
              <a:sysClr val="windowText" lastClr="000000"/>
            </a:solidFill>
          </a:endParaRPr>
        </a:p>
      </dgm:t>
    </dgm:pt>
    <dgm:pt modelId="{21307E78-FFB2-43DB-9AFE-13B1F4D7071D}" type="parTrans" cxnId="{786B1B2F-FF09-41A2-AB06-39E06AA07EFD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CA">
            <a:solidFill>
              <a:schemeClr val="tx2"/>
            </a:solidFill>
          </a:endParaRPr>
        </a:p>
      </dgm:t>
    </dgm:pt>
    <dgm:pt modelId="{13D165B6-18EC-46DA-AD98-4C745B81528B}" type="pres">
      <dgm:prSet presAssocID="{C633EBB0-874D-40FD-B6E7-5493629CA6A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9A7C24-44CF-4EA7-A465-A1A432D994E3}" type="pres">
      <dgm:prSet presAssocID="{C1AC48F1-BE69-4D97-84A1-8D3D65B90587}" presName="centerShape" presStyleLbl="node0" presStyleIdx="0" presStyleCnt="1"/>
      <dgm:spPr/>
      <dgm:t>
        <a:bodyPr/>
        <a:lstStyle/>
        <a:p>
          <a:endParaRPr lang="en-US"/>
        </a:p>
      </dgm:t>
    </dgm:pt>
    <dgm:pt modelId="{57BB6B08-EC6C-4CAB-9775-C54D6CA8E302}" type="pres">
      <dgm:prSet presAssocID="{C3F38E84-1525-4176-B69D-B233389F3E00}" presName="parTrans" presStyleLbl="bgSibTrans2D1" presStyleIdx="0" presStyleCnt="3" custScaleY="85336"/>
      <dgm:spPr/>
      <dgm:t>
        <a:bodyPr/>
        <a:lstStyle/>
        <a:p>
          <a:endParaRPr lang="en-US"/>
        </a:p>
      </dgm:t>
    </dgm:pt>
    <dgm:pt modelId="{4CA7ADCF-BEA7-4B13-B323-F8D018AFC60F}" type="pres">
      <dgm:prSet presAssocID="{C231F2F7-4481-4617-8321-5484F98131C1}" presName="node" presStyleLbl="node1" presStyleIdx="0" presStyleCnt="3" custScaleX="113015" custRadScaleRad="104844" custRadScaleInc="-2420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7849D431-7D7C-460C-9D83-00C86247783E}" type="pres">
      <dgm:prSet presAssocID="{21307E78-FFB2-43DB-9AFE-13B1F4D7071D}" presName="parTrans" presStyleLbl="bgSibTrans2D1" presStyleIdx="1" presStyleCnt="3" custScaleY="85336"/>
      <dgm:spPr/>
      <dgm:t>
        <a:bodyPr/>
        <a:lstStyle/>
        <a:p>
          <a:endParaRPr lang="en-US"/>
        </a:p>
      </dgm:t>
    </dgm:pt>
    <dgm:pt modelId="{94055093-FE70-4450-8F2B-8E8BCF84C03A}" type="pres">
      <dgm:prSet presAssocID="{4ED6E962-3F19-424C-8EB8-BDAC08444E39}" presName="node" presStyleLbl="node1" presStyleIdx="1" presStyleCnt="3" custScaleX="117144" custScaleY="1087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6632E-EDF7-4518-BDC2-061ACD8C59D1}" type="pres">
      <dgm:prSet presAssocID="{29E076EF-2DCF-443A-BAA7-82D4F11AB410}" presName="parTrans" presStyleLbl="bgSibTrans2D1" presStyleIdx="2" presStyleCnt="3" custScaleY="85336"/>
      <dgm:spPr/>
      <dgm:t>
        <a:bodyPr/>
        <a:lstStyle/>
        <a:p>
          <a:endParaRPr lang="en-US"/>
        </a:p>
      </dgm:t>
    </dgm:pt>
    <dgm:pt modelId="{FB065AE1-E4D1-49EF-8E8B-0C4A77FA9314}" type="pres">
      <dgm:prSet presAssocID="{7BC18741-1041-4401-BE88-CD7CF1323577}" presName="node" presStyleLbl="node1" presStyleIdx="2" presStyleCnt="3" custScaleX="108762" custRadScaleRad="104511" custRadScaleInc="22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E03B94-EB2D-430A-9565-E2A7AE598D99}" type="presOf" srcId="{29E076EF-2DCF-443A-BAA7-82D4F11AB410}" destId="{76A6632E-EDF7-4518-BDC2-061ACD8C59D1}" srcOrd="0" destOrd="0" presId="urn:microsoft.com/office/officeart/2005/8/layout/radial4"/>
    <dgm:cxn modelId="{C27B658F-2143-4459-AA20-A2819B9AFB32}" type="presOf" srcId="{7BC18741-1041-4401-BE88-CD7CF1323577}" destId="{FB065AE1-E4D1-49EF-8E8B-0C4A77FA9314}" srcOrd="0" destOrd="0" presId="urn:microsoft.com/office/officeart/2005/8/layout/radial4"/>
    <dgm:cxn modelId="{61381FBF-19A8-4D42-AF47-A70F340E0974}" srcId="{C633EBB0-874D-40FD-B6E7-5493629CA6A4}" destId="{C1AC48F1-BE69-4D97-84A1-8D3D65B90587}" srcOrd="0" destOrd="0" parTransId="{9A5505D3-2957-496D-8353-5D048554C577}" sibTransId="{11604588-05CE-45B9-8627-A0E2F293AD4F}"/>
    <dgm:cxn modelId="{4727164D-C203-41FC-8665-02AA56E5A404}" type="presOf" srcId="{C3F38E84-1525-4176-B69D-B233389F3E00}" destId="{57BB6B08-EC6C-4CAB-9775-C54D6CA8E302}" srcOrd="0" destOrd="0" presId="urn:microsoft.com/office/officeart/2005/8/layout/radial4"/>
    <dgm:cxn modelId="{E89F9886-48B4-4C50-9DC1-29D9EA3F4F4B}" type="presOf" srcId="{C633EBB0-874D-40FD-B6E7-5493629CA6A4}" destId="{13D165B6-18EC-46DA-AD98-4C745B81528B}" srcOrd="0" destOrd="0" presId="urn:microsoft.com/office/officeart/2005/8/layout/radial4"/>
    <dgm:cxn modelId="{C53C27C2-8D0B-4142-87AA-D39B3EF81AB0}" srcId="{C1AC48F1-BE69-4D97-84A1-8D3D65B90587}" destId="{7BC18741-1041-4401-BE88-CD7CF1323577}" srcOrd="2" destOrd="0" parTransId="{29E076EF-2DCF-443A-BAA7-82D4F11AB410}" sibTransId="{321A4BEE-0F5B-4FAA-B74B-39996247AD75}"/>
    <dgm:cxn modelId="{42754832-7A2B-48E3-B0B6-06728336CC81}" type="presOf" srcId="{21307E78-FFB2-43DB-9AFE-13B1F4D7071D}" destId="{7849D431-7D7C-460C-9D83-00C86247783E}" srcOrd="0" destOrd="0" presId="urn:microsoft.com/office/officeart/2005/8/layout/radial4"/>
    <dgm:cxn modelId="{7C89C763-EBD9-47BC-AC56-677B155D58FD}" type="presOf" srcId="{C1AC48F1-BE69-4D97-84A1-8D3D65B90587}" destId="{3D9A7C24-44CF-4EA7-A465-A1A432D994E3}" srcOrd="0" destOrd="0" presId="urn:microsoft.com/office/officeart/2005/8/layout/radial4"/>
    <dgm:cxn modelId="{330FDE3B-FADF-4259-9CEF-47D89E746618}" srcId="{C1AC48F1-BE69-4D97-84A1-8D3D65B90587}" destId="{C231F2F7-4481-4617-8321-5484F98131C1}" srcOrd="0" destOrd="0" parTransId="{C3F38E84-1525-4176-B69D-B233389F3E00}" sibTransId="{FD494042-D33A-465C-B2EE-DCA760D25F3C}"/>
    <dgm:cxn modelId="{7B74F834-BFE6-4D7E-BAAF-E6BCC24F986F}" type="presOf" srcId="{C231F2F7-4481-4617-8321-5484F98131C1}" destId="{4CA7ADCF-BEA7-4B13-B323-F8D018AFC60F}" srcOrd="0" destOrd="0" presId="urn:microsoft.com/office/officeart/2005/8/layout/radial4"/>
    <dgm:cxn modelId="{50F6D16B-5EE5-464A-9A5D-BA55B7E3F15B}" type="presOf" srcId="{4ED6E962-3F19-424C-8EB8-BDAC08444E39}" destId="{94055093-FE70-4450-8F2B-8E8BCF84C03A}" srcOrd="0" destOrd="0" presId="urn:microsoft.com/office/officeart/2005/8/layout/radial4"/>
    <dgm:cxn modelId="{786B1B2F-FF09-41A2-AB06-39E06AA07EFD}" srcId="{C1AC48F1-BE69-4D97-84A1-8D3D65B90587}" destId="{4ED6E962-3F19-424C-8EB8-BDAC08444E39}" srcOrd="1" destOrd="0" parTransId="{21307E78-FFB2-43DB-9AFE-13B1F4D7071D}" sibTransId="{76AF5FC2-AF0D-4732-87CC-A02889BCDFE1}"/>
    <dgm:cxn modelId="{7F0C9AEE-3C2F-4565-8D89-2F5225565C47}" type="presParOf" srcId="{13D165B6-18EC-46DA-AD98-4C745B81528B}" destId="{3D9A7C24-44CF-4EA7-A465-A1A432D994E3}" srcOrd="0" destOrd="0" presId="urn:microsoft.com/office/officeart/2005/8/layout/radial4"/>
    <dgm:cxn modelId="{C39D5BD4-E40E-4544-A60C-A9E335A44A9C}" type="presParOf" srcId="{13D165B6-18EC-46DA-AD98-4C745B81528B}" destId="{57BB6B08-EC6C-4CAB-9775-C54D6CA8E302}" srcOrd="1" destOrd="0" presId="urn:microsoft.com/office/officeart/2005/8/layout/radial4"/>
    <dgm:cxn modelId="{CF473751-449E-4E39-AC3F-262612BC5FEF}" type="presParOf" srcId="{13D165B6-18EC-46DA-AD98-4C745B81528B}" destId="{4CA7ADCF-BEA7-4B13-B323-F8D018AFC60F}" srcOrd="2" destOrd="0" presId="urn:microsoft.com/office/officeart/2005/8/layout/radial4"/>
    <dgm:cxn modelId="{2D3ADF61-8D3C-4020-9B1D-8EB750779F6B}" type="presParOf" srcId="{13D165B6-18EC-46DA-AD98-4C745B81528B}" destId="{7849D431-7D7C-460C-9D83-00C86247783E}" srcOrd="3" destOrd="0" presId="urn:microsoft.com/office/officeart/2005/8/layout/radial4"/>
    <dgm:cxn modelId="{0CE8C097-24FA-4008-BBC7-D4AA5AFDBA5C}" type="presParOf" srcId="{13D165B6-18EC-46DA-AD98-4C745B81528B}" destId="{94055093-FE70-4450-8F2B-8E8BCF84C03A}" srcOrd="4" destOrd="0" presId="urn:microsoft.com/office/officeart/2005/8/layout/radial4"/>
    <dgm:cxn modelId="{9437A909-AAE4-4937-9EBA-B9D95BD7D877}" type="presParOf" srcId="{13D165B6-18EC-46DA-AD98-4C745B81528B}" destId="{76A6632E-EDF7-4518-BDC2-061ACD8C59D1}" srcOrd="5" destOrd="0" presId="urn:microsoft.com/office/officeart/2005/8/layout/radial4"/>
    <dgm:cxn modelId="{40834BB5-8296-41BE-9C96-9D7439ACA2E3}" type="presParOf" srcId="{13D165B6-18EC-46DA-AD98-4C745B81528B}" destId="{FB065AE1-E4D1-49EF-8E8B-0C4A77FA931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E77A5-3A71-467A-8A40-252692ADC8B3}">
      <dsp:nvSpPr>
        <dsp:cNvPr id="0" name=""/>
        <dsp:cNvSpPr/>
      </dsp:nvSpPr>
      <dsp:spPr>
        <a:xfrm>
          <a:off x="2280829" y="0"/>
          <a:ext cx="2503170" cy="1390650"/>
        </a:xfrm>
        <a:prstGeom prst="roundRect">
          <a:avLst>
            <a:gd name="adj" fmla="val 10000"/>
          </a:avLst>
        </a:prstGeom>
        <a:solidFill>
          <a:srgbClr val="FF8989"/>
        </a:solidFill>
        <a:ln w="1905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Body Circuits</a:t>
          </a:r>
        </a:p>
      </dsp:txBody>
      <dsp:txXfrm>
        <a:off x="2321560" y="40731"/>
        <a:ext cx="2421708" cy="1309188"/>
      </dsp:txXfrm>
    </dsp:sp>
    <dsp:sp modelId="{5B6ED1C3-22C7-4441-98A8-8DC6F5DE4D69}">
      <dsp:nvSpPr>
        <dsp:cNvPr id="0" name=""/>
        <dsp:cNvSpPr/>
      </dsp:nvSpPr>
      <dsp:spPr>
        <a:xfrm rot="5400000">
          <a:off x="3271667" y="1425416"/>
          <a:ext cx="521493" cy="62579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700" kern="1200"/>
        </a:p>
      </dsp:txBody>
      <dsp:txXfrm rot="-5400000">
        <a:off x="3344676" y="1477565"/>
        <a:ext cx="375476" cy="365045"/>
      </dsp:txXfrm>
    </dsp:sp>
    <dsp:sp modelId="{93AAB411-C6F9-4113-896F-DAFFBA4FE449}">
      <dsp:nvSpPr>
        <dsp:cNvPr id="0" name=""/>
        <dsp:cNvSpPr/>
      </dsp:nvSpPr>
      <dsp:spPr>
        <a:xfrm>
          <a:off x="2280829" y="2085975"/>
          <a:ext cx="2503170" cy="1390650"/>
        </a:xfrm>
        <a:prstGeom prst="roundRect">
          <a:avLst>
            <a:gd name="adj" fmla="val 10000"/>
          </a:avLst>
        </a:prstGeom>
        <a:solidFill>
          <a:srgbClr val="FF8989"/>
        </a:solidFill>
        <a:ln w="1905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Brain Circuits</a:t>
          </a:r>
        </a:p>
      </dsp:txBody>
      <dsp:txXfrm>
        <a:off x="2321560" y="2126706"/>
        <a:ext cx="2421708" cy="1309188"/>
      </dsp:txXfrm>
    </dsp:sp>
    <dsp:sp modelId="{60318237-0C31-49A8-9DB1-9EDE1C6601ED}">
      <dsp:nvSpPr>
        <dsp:cNvPr id="0" name=""/>
        <dsp:cNvSpPr/>
      </dsp:nvSpPr>
      <dsp:spPr>
        <a:xfrm rot="5400000">
          <a:off x="3271667" y="3511391"/>
          <a:ext cx="521493" cy="62579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700" kern="1200"/>
        </a:p>
      </dsp:txBody>
      <dsp:txXfrm rot="-5400000">
        <a:off x="3344676" y="3563540"/>
        <a:ext cx="375476" cy="365045"/>
      </dsp:txXfrm>
    </dsp:sp>
    <dsp:sp modelId="{73682BED-B038-4525-8C52-07E7B05FFE3F}">
      <dsp:nvSpPr>
        <dsp:cNvPr id="0" name=""/>
        <dsp:cNvSpPr/>
      </dsp:nvSpPr>
      <dsp:spPr>
        <a:xfrm>
          <a:off x="2280829" y="4171950"/>
          <a:ext cx="2503170" cy="1390650"/>
        </a:xfrm>
        <a:prstGeom prst="roundRect">
          <a:avLst>
            <a:gd name="adj" fmla="val 10000"/>
          </a:avLst>
        </a:prstGeom>
        <a:solidFill>
          <a:srgbClr val="FF8989"/>
        </a:solidFill>
        <a:ln w="1905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Brain Functions</a:t>
          </a:r>
        </a:p>
      </dsp:txBody>
      <dsp:txXfrm>
        <a:off x="2321560" y="4212681"/>
        <a:ext cx="2421708" cy="13091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16031-BC1B-4A14-8436-CFFBE23F65B7}">
      <dsp:nvSpPr>
        <dsp:cNvPr id="0" name=""/>
        <dsp:cNvSpPr/>
      </dsp:nvSpPr>
      <dsp:spPr>
        <a:xfrm>
          <a:off x="2819542" y="2445783"/>
          <a:ext cx="2085689" cy="2085689"/>
        </a:xfrm>
        <a:prstGeom prst="ellipse">
          <a:avLst/>
        </a:prstGeom>
        <a:solidFill>
          <a:srgbClr val="81FF81"/>
        </a:solidFill>
        <a:ln w="19050" cap="flat" cmpd="sng" algn="ctr">
          <a:solidFill>
            <a:srgbClr val="81FF8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(Regulation of)      </a:t>
          </a:r>
          <a:r>
            <a:rPr lang="en-CA" sz="1800" b="1" kern="1200" dirty="0" smtClean="0">
              <a:solidFill>
                <a:sysClr val="windowText" lastClr="000000"/>
              </a:solidFill>
              <a:latin typeface="Bookman Old Style" panose="02050604050505020204" pitchFamily="18" charset="0"/>
            </a:rPr>
            <a:t>Behavioural </a:t>
          </a:r>
          <a:r>
            <a:rPr lang="en-CA" sz="2000" b="1" kern="1200" dirty="0" smtClean="0">
              <a:solidFill>
                <a:sysClr val="windowText" lastClr="000000"/>
              </a:solidFill>
              <a:latin typeface="Bookman Old Style" panose="02050604050505020204" pitchFamily="18" charset="0"/>
            </a:rPr>
            <a:t>Functions</a:t>
          </a:r>
          <a:endParaRPr lang="en-CA" sz="2000" b="1" kern="1200" dirty="0">
            <a:solidFill>
              <a:sysClr val="windowText" lastClr="000000"/>
            </a:solidFill>
            <a:latin typeface="Bookman Old Style" panose="02050604050505020204" pitchFamily="18" charset="0"/>
          </a:endParaRPr>
        </a:p>
      </dsp:txBody>
      <dsp:txXfrm>
        <a:off x="3124984" y="2751225"/>
        <a:ext cx="1474805" cy="1474805"/>
      </dsp:txXfrm>
    </dsp:sp>
    <dsp:sp modelId="{D530678F-0FA9-4892-8F49-87B3434218E8}">
      <dsp:nvSpPr>
        <dsp:cNvPr id="0" name=""/>
        <dsp:cNvSpPr/>
      </dsp:nvSpPr>
      <dsp:spPr>
        <a:xfrm rot="11700000">
          <a:off x="960946" y="2726787"/>
          <a:ext cx="1822715" cy="457199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3EC48-808E-48C2-A97C-CB130A8328C6}">
      <dsp:nvSpPr>
        <dsp:cNvPr id="0" name=""/>
        <dsp:cNvSpPr/>
      </dsp:nvSpPr>
      <dsp:spPr>
        <a:xfrm>
          <a:off x="1297" y="1926948"/>
          <a:ext cx="1981404" cy="1585123"/>
        </a:xfrm>
        <a:prstGeom prst="roundRect">
          <a:avLst>
            <a:gd name="adj" fmla="val 10000"/>
          </a:avLst>
        </a:prstGeom>
        <a:solidFill>
          <a:srgbClr val="FF8989"/>
        </a:solidFill>
        <a:ln w="1905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Internal and External Environment</a:t>
          </a:r>
        </a:p>
      </dsp:txBody>
      <dsp:txXfrm>
        <a:off x="47724" y="1973375"/>
        <a:ext cx="1888550" cy="1492269"/>
      </dsp:txXfrm>
    </dsp:sp>
    <dsp:sp modelId="{1C6DDAFB-F6D5-48D4-9584-64900908D94B}">
      <dsp:nvSpPr>
        <dsp:cNvPr id="0" name=""/>
        <dsp:cNvSpPr/>
      </dsp:nvSpPr>
      <dsp:spPr>
        <a:xfrm rot="14700000">
          <a:off x="2080315" y="1392775"/>
          <a:ext cx="1822715" cy="457199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0A45B5-CFAE-46AF-845B-AC4288FA8ED3}">
      <dsp:nvSpPr>
        <dsp:cNvPr id="0" name=""/>
        <dsp:cNvSpPr/>
      </dsp:nvSpPr>
      <dsp:spPr>
        <a:xfrm>
          <a:off x="1615814" y="2842"/>
          <a:ext cx="1981404" cy="1585123"/>
        </a:xfrm>
        <a:prstGeom prst="roundRect">
          <a:avLst>
            <a:gd name="adj" fmla="val 10000"/>
          </a:avLst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Higher Cortical Intellectual Functions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(HCIF)</a:t>
          </a:r>
        </a:p>
      </dsp:txBody>
      <dsp:txXfrm>
        <a:off x="1662241" y="49269"/>
        <a:ext cx="1888550" cy="1492269"/>
      </dsp:txXfrm>
    </dsp:sp>
    <dsp:sp modelId="{E2D831FC-0831-4B07-8E67-1CD9FC0166BF}">
      <dsp:nvSpPr>
        <dsp:cNvPr id="0" name=""/>
        <dsp:cNvSpPr/>
      </dsp:nvSpPr>
      <dsp:spPr>
        <a:xfrm rot="17700000">
          <a:off x="3821744" y="1392775"/>
          <a:ext cx="1822715" cy="457199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85051-4E60-42DE-A692-78831F3E0F21}">
      <dsp:nvSpPr>
        <dsp:cNvPr id="0" name=""/>
        <dsp:cNvSpPr/>
      </dsp:nvSpPr>
      <dsp:spPr>
        <a:xfrm>
          <a:off x="4127556" y="2842"/>
          <a:ext cx="1981404" cy="1585123"/>
        </a:xfrm>
        <a:prstGeom prst="roundRect">
          <a:avLst>
            <a:gd name="adj" fmla="val 10000"/>
          </a:avLst>
        </a:prstGeom>
        <a:solidFill>
          <a:srgbClr val="FFB685"/>
        </a:solidFill>
        <a:ln w="19050" cap="flat" cmpd="sng" algn="ctr">
          <a:solidFill>
            <a:srgbClr val="FFB68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Thoughts</a:t>
          </a:r>
        </a:p>
      </dsp:txBody>
      <dsp:txXfrm>
        <a:off x="4173983" y="49269"/>
        <a:ext cx="1888550" cy="1492269"/>
      </dsp:txXfrm>
    </dsp:sp>
    <dsp:sp modelId="{65B9E9C0-ED19-430D-966A-D8F945E3051E}">
      <dsp:nvSpPr>
        <dsp:cNvPr id="0" name=""/>
        <dsp:cNvSpPr/>
      </dsp:nvSpPr>
      <dsp:spPr>
        <a:xfrm rot="20700000">
          <a:off x="4941113" y="2726787"/>
          <a:ext cx="1822715" cy="457199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1737C-DDB5-4CAB-AC8B-01091030B4AB}">
      <dsp:nvSpPr>
        <dsp:cNvPr id="0" name=""/>
        <dsp:cNvSpPr/>
      </dsp:nvSpPr>
      <dsp:spPr>
        <a:xfrm>
          <a:off x="5742072" y="1926948"/>
          <a:ext cx="1981404" cy="1585123"/>
        </a:xfrm>
        <a:prstGeom prst="roundRect">
          <a:avLst>
            <a:gd name="adj" fmla="val 10000"/>
          </a:avLst>
        </a:prstGeom>
        <a:solidFill>
          <a:srgbClr val="F1FAB8"/>
        </a:solidFill>
        <a:ln w="19050" cap="flat" cmpd="sng" algn="ctr">
          <a:solidFill>
            <a:srgbClr val="F1FAB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Emotions</a:t>
          </a:r>
        </a:p>
      </dsp:txBody>
      <dsp:txXfrm>
        <a:off x="5788499" y="1973375"/>
        <a:ext cx="1888550" cy="149226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510709" y="445646"/>
          <a:ext cx="2843227" cy="2843227"/>
        </a:xfrm>
        <a:prstGeom prst="pieWedge">
          <a:avLst/>
        </a:prstGeom>
        <a:solidFill>
          <a:srgbClr val="8F8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sp:txBody>
      <dsp:txXfrm>
        <a:off x="2343471" y="1278408"/>
        <a:ext cx="2010465" cy="2010465"/>
      </dsp:txXfrm>
    </dsp:sp>
    <dsp:sp modelId="{3B1705FC-D93C-4CCA-BF1F-077100556E12}">
      <dsp:nvSpPr>
        <dsp:cNvPr id="0" name=""/>
        <dsp:cNvSpPr/>
      </dsp:nvSpPr>
      <dsp:spPr>
        <a:xfrm rot="5400000">
          <a:off x="4485263" y="446528"/>
          <a:ext cx="2843227" cy="2843227"/>
        </a:xfrm>
        <a:prstGeom prst="pieWedge">
          <a:avLst/>
        </a:prstGeom>
        <a:solidFill>
          <a:srgbClr val="FFB68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64008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 rot="-5400000">
        <a:off x="4485263" y="1279290"/>
        <a:ext cx="2010465" cy="2010465"/>
      </dsp:txXfrm>
    </dsp:sp>
    <dsp:sp modelId="{44944ADF-60D0-4C61-BDF9-72B0901E7FAD}">
      <dsp:nvSpPr>
        <dsp:cNvPr id="0" name=""/>
        <dsp:cNvSpPr/>
      </dsp:nvSpPr>
      <dsp:spPr>
        <a:xfrm rot="10800000">
          <a:off x="4485263" y="3348835"/>
          <a:ext cx="2843227" cy="2843227"/>
        </a:xfrm>
        <a:prstGeom prst="pieWedge">
          <a:avLst/>
        </a:prstGeom>
        <a:solidFill>
          <a:srgbClr val="F1FAB8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sp:txBody>
      <dsp:txXfrm rot="10800000">
        <a:off x="4485263" y="3348835"/>
        <a:ext cx="2010465" cy="2010465"/>
      </dsp:txXfrm>
    </dsp:sp>
    <dsp:sp modelId="{FEABE245-4E48-4017-BFE7-45E0FD7F126B}">
      <dsp:nvSpPr>
        <dsp:cNvPr id="0" name=""/>
        <dsp:cNvSpPr/>
      </dsp:nvSpPr>
      <dsp:spPr>
        <a:xfrm rot="16200000">
          <a:off x="1510709" y="3348835"/>
          <a:ext cx="2843227" cy="2843227"/>
        </a:xfrm>
        <a:prstGeom prst="pieWedge">
          <a:avLst/>
        </a:prstGeom>
        <a:solidFill>
          <a:srgbClr val="81FF8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sp:txBody>
      <dsp:txXfrm rot="5400000">
        <a:off x="2343471" y="3348835"/>
        <a:ext cx="2010465" cy="2010465"/>
      </dsp:txXfrm>
    </dsp:sp>
    <dsp:sp modelId="{5459FCAA-D102-4722-A5C3-6C6E6A7B2D65}">
      <dsp:nvSpPr>
        <dsp:cNvPr id="0" name=""/>
        <dsp:cNvSpPr/>
      </dsp:nvSpPr>
      <dsp:spPr>
        <a:xfrm>
          <a:off x="3928765" y="2692201"/>
          <a:ext cx="981668" cy="85362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928765" y="3020518"/>
          <a:ext cx="981668" cy="85362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52CA1-E0A3-4BB3-B210-67EAEA873D1D}">
      <dsp:nvSpPr>
        <dsp:cNvPr id="0" name=""/>
        <dsp:cNvSpPr/>
      </dsp:nvSpPr>
      <dsp:spPr>
        <a:xfrm>
          <a:off x="1215898" y="0"/>
          <a:ext cx="1823847" cy="1699617"/>
        </a:xfrm>
        <a:prstGeom prst="rightArrow">
          <a:avLst>
            <a:gd name="adj1" fmla="val 75000"/>
            <a:gd name="adj2" fmla="val 50000"/>
          </a:avLst>
        </a:pr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EDD9A-567D-415F-A788-AC586A66EBAA}">
      <dsp:nvSpPr>
        <dsp:cNvPr id="0" name=""/>
        <dsp:cNvSpPr/>
      </dsp:nvSpPr>
      <dsp:spPr>
        <a:xfrm>
          <a:off x="0" y="0"/>
          <a:ext cx="1215898" cy="1699617"/>
        </a:xfrm>
        <a:prstGeom prst="roundRect">
          <a:avLst/>
        </a:prstGeo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Body Circuits</a:t>
          </a:r>
        </a:p>
      </dsp:txBody>
      <dsp:txXfrm>
        <a:off x="59355" y="59355"/>
        <a:ext cx="1097188" cy="1580907"/>
      </dsp:txXfrm>
    </dsp:sp>
    <dsp:sp modelId="{16AE6A2A-82BC-40AC-9CC8-399088DD5847}">
      <dsp:nvSpPr>
        <dsp:cNvPr id="0" name=""/>
        <dsp:cNvSpPr/>
      </dsp:nvSpPr>
      <dsp:spPr>
        <a:xfrm>
          <a:off x="1215898" y="1869578"/>
          <a:ext cx="1823847" cy="1699617"/>
        </a:xfrm>
        <a:prstGeom prst="rightArrow">
          <a:avLst>
            <a:gd name="adj1" fmla="val 75000"/>
            <a:gd name="adj2" fmla="val 50000"/>
          </a:avLst>
        </a:pr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E62A0-A3CB-44DF-9CF2-62D1C7BF7AFF}">
      <dsp:nvSpPr>
        <dsp:cNvPr id="0" name=""/>
        <dsp:cNvSpPr/>
      </dsp:nvSpPr>
      <dsp:spPr>
        <a:xfrm>
          <a:off x="0" y="1869578"/>
          <a:ext cx="1215898" cy="1699617"/>
        </a:xfrm>
        <a:prstGeom prst="roundRect">
          <a:avLst/>
        </a:prstGeo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Brain Circuits</a:t>
          </a:r>
        </a:p>
      </dsp:txBody>
      <dsp:txXfrm>
        <a:off x="59355" y="1928933"/>
        <a:ext cx="1097188" cy="1580907"/>
      </dsp:txXfrm>
    </dsp:sp>
    <dsp:sp modelId="{EAD2F824-3909-4945-A61F-6AFE7A8A33D9}">
      <dsp:nvSpPr>
        <dsp:cNvPr id="0" name=""/>
        <dsp:cNvSpPr/>
      </dsp:nvSpPr>
      <dsp:spPr>
        <a:xfrm>
          <a:off x="1215898" y="3739157"/>
          <a:ext cx="1823847" cy="1699617"/>
        </a:xfrm>
        <a:prstGeom prst="rightArrow">
          <a:avLst>
            <a:gd name="adj1" fmla="val 75000"/>
            <a:gd name="adj2" fmla="val 50000"/>
          </a:avLst>
        </a:pr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89709-4098-42F9-82DA-D89C805C1E05}">
      <dsp:nvSpPr>
        <dsp:cNvPr id="0" name=""/>
        <dsp:cNvSpPr/>
      </dsp:nvSpPr>
      <dsp:spPr>
        <a:xfrm>
          <a:off x="0" y="3739157"/>
          <a:ext cx="1215898" cy="1699617"/>
        </a:xfrm>
        <a:prstGeom prst="roundRect">
          <a:avLst/>
        </a:prstGeo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Brain </a:t>
          </a:r>
          <a:r>
            <a:rPr lang="en-CA" sz="14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Functions</a:t>
          </a:r>
        </a:p>
      </dsp:txBody>
      <dsp:txXfrm>
        <a:off x="59355" y="3798512"/>
        <a:ext cx="1097188" cy="15809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1A619-4987-4A92-9C5A-299C22CB63B2}">
      <dsp:nvSpPr>
        <dsp:cNvPr id="0" name=""/>
        <dsp:cNvSpPr/>
      </dsp:nvSpPr>
      <dsp:spPr>
        <a:xfrm>
          <a:off x="368972" y="1234757"/>
          <a:ext cx="307800" cy="879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1017984"/>
              </a:lnTo>
              <a:lnTo>
                <a:pt x="356158" y="101798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99570" y="1651338"/>
        <a:ext cx="46602" cy="46602"/>
      </dsp:txXfrm>
    </dsp:sp>
    <dsp:sp modelId="{0E9B39E2-CD98-41FB-AEAC-BB1E22F6E355}">
      <dsp:nvSpPr>
        <dsp:cNvPr id="0" name=""/>
        <dsp:cNvSpPr/>
      </dsp:nvSpPr>
      <dsp:spPr>
        <a:xfrm>
          <a:off x="368972" y="1234757"/>
          <a:ext cx="307800" cy="293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339328"/>
              </a:lnTo>
              <a:lnTo>
                <a:pt x="356158" y="33932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12244" y="1370756"/>
        <a:ext cx="21256" cy="21256"/>
      </dsp:txXfrm>
    </dsp:sp>
    <dsp:sp modelId="{DDFD39CA-4173-47EE-A23E-2A1130024C3D}">
      <dsp:nvSpPr>
        <dsp:cNvPr id="0" name=""/>
        <dsp:cNvSpPr/>
      </dsp:nvSpPr>
      <dsp:spPr>
        <a:xfrm>
          <a:off x="368972" y="941502"/>
          <a:ext cx="307800" cy="293254"/>
        </a:xfrm>
        <a:custGeom>
          <a:avLst/>
          <a:gdLst/>
          <a:ahLst/>
          <a:cxnLst/>
          <a:rect l="0" t="0" r="0" b="0"/>
          <a:pathLst>
            <a:path>
              <a:moveTo>
                <a:pt x="0" y="339328"/>
              </a:moveTo>
              <a:lnTo>
                <a:pt x="178079" y="339328"/>
              </a:lnTo>
              <a:lnTo>
                <a:pt x="178079" y="0"/>
              </a:lnTo>
              <a:lnTo>
                <a:pt x="356158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12244" y="1077501"/>
        <a:ext cx="21256" cy="21256"/>
      </dsp:txXfrm>
    </dsp:sp>
    <dsp:sp modelId="{5E6EB117-4F6E-430E-BC38-19A4047788CA}">
      <dsp:nvSpPr>
        <dsp:cNvPr id="0" name=""/>
        <dsp:cNvSpPr/>
      </dsp:nvSpPr>
      <dsp:spPr>
        <a:xfrm>
          <a:off x="368972" y="354992"/>
          <a:ext cx="307800" cy="879764"/>
        </a:xfrm>
        <a:custGeom>
          <a:avLst/>
          <a:gdLst/>
          <a:ahLst/>
          <a:cxnLst/>
          <a:rect l="0" t="0" r="0" b="0"/>
          <a:pathLst>
            <a:path>
              <a:moveTo>
                <a:pt x="0" y="1017984"/>
              </a:moveTo>
              <a:lnTo>
                <a:pt x="178079" y="1017984"/>
              </a:lnTo>
              <a:lnTo>
                <a:pt x="178079" y="0"/>
              </a:lnTo>
              <a:lnTo>
                <a:pt x="356158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99570" y="771573"/>
        <a:ext cx="46602" cy="46602"/>
      </dsp:txXfrm>
    </dsp:sp>
    <dsp:sp modelId="{833F46C1-DED5-4E3D-BFAE-8959671F0EE9}">
      <dsp:nvSpPr>
        <dsp:cNvPr id="0" name=""/>
        <dsp:cNvSpPr/>
      </dsp:nvSpPr>
      <dsp:spPr>
        <a:xfrm rot="16200000">
          <a:off x="-905621" y="1194921"/>
          <a:ext cx="2469515" cy="79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-905621" y="1194921"/>
        <a:ext cx="2469515" cy="79671"/>
      </dsp:txXfrm>
    </dsp:sp>
    <dsp:sp modelId="{38618C67-074B-4C45-9A5A-D2768642990C}">
      <dsp:nvSpPr>
        <dsp:cNvPr id="0" name=""/>
        <dsp:cNvSpPr/>
      </dsp:nvSpPr>
      <dsp:spPr>
        <a:xfrm>
          <a:off x="676772" y="120388"/>
          <a:ext cx="1539001" cy="469207"/>
        </a:xfrm>
        <a:prstGeom prst="rect">
          <a:avLst/>
        </a:prstGeom>
        <a:solidFill>
          <a:srgbClr val="8F8FFF"/>
        </a:solidFill>
        <a:ln w="2540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rPr>
            <a:t>Higher Cortical Intellectual Functions (HCIF)</a:t>
          </a:r>
        </a:p>
      </dsp:txBody>
      <dsp:txXfrm>
        <a:off x="676772" y="120388"/>
        <a:ext cx="1539001" cy="469207"/>
      </dsp:txXfrm>
    </dsp:sp>
    <dsp:sp modelId="{CA69E19C-DCB0-4770-A16B-54FA07A513C1}">
      <dsp:nvSpPr>
        <dsp:cNvPr id="0" name=""/>
        <dsp:cNvSpPr/>
      </dsp:nvSpPr>
      <dsp:spPr>
        <a:xfrm>
          <a:off x="676772" y="706898"/>
          <a:ext cx="1539001" cy="469207"/>
        </a:xfrm>
        <a:prstGeom prst="rect">
          <a:avLst/>
        </a:prstGeom>
        <a:solidFill>
          <a:srgbClr val="FFB685"/>
        </a:solidFill>
        <a:ln w="25400" cap="flat" cmpd="sng" algn="ctr">
          <a:solidFill>
            <a:srgbClr val="FFB68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Thinking Functions</a:t>
          </a:r>
        </a:p>
      </dsp:txBody>
      <dsp:txXfrm>
        <a:off x="676772" y="706898"/>
        <a:ext cx="1539001" cy="469207"/>
      </dsp:txXfrm>
    </dsp:sp>
    <dsp:sp modelId="{B744D8E0-58E1-443F-9F12-3E8551C0C380}">
      <dsp:nvSpPr>
        <dsp:cNvPr id="0" name=""/>
        <dsp:cNvSpPr/>
      </dsp:nvSpPr>
      <dsp:spPr>
        <a:xfrm>
          <a:off x="676772" y="1293408"/>
          <a:ext cx="1539001" cy="469207"/>
        </a:xfrm>
        <a:prstGeom prst="rect">
          <a:avLst/>
        </a:prstGeom>
        <a:solidFill>
          <a:srgbClr val="F1FAB8"/>
        </a:solidFill>
        <a:ln w="25400" cap="flat" cmpd="sng" algn="ctr">
          <a:solidFill>
            <a:srgbClr val="F1FAB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Functions</a:t>
          </a:r>
        </a:p>
      </dsp:txBody>
      <dsp:txXfrm>
        <a:off x="676772" y="1293408"/>
        <a:ext cx="1539001" cy="469207"/>
      </dsp:txXfrm>
    </dsp:sp>
    <dsp:sp modelId="{74CBC2D5-48BB-4706-B973-A2C7CCF07AC7}">
      <dsp:nvSpPr>
        <dsp:cNvPr id="0" name=""/>
        <dsp:cNvSpPr/>
      </dsp:nvSpPr>
      <dsp:spPr>
        <a:xfrm>
          <a:off x="676772" y="1879918"/>
          <a:ext cx="1539001" cy="469207"/>
        </a:xfrm>
        <a:prstGeom prst="rect">
          <a:avLst/>
        </a:prstGeom>
        <a:solidFill>
          <a:srgbClr val="81FF81"/>
        </a:solidFill>
        <a:ln w="25400" cap="flat" cmpd="sng" algn="ctr">
          <a:solidFill>
            <a:srgbClr val="81FF8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Behavioral Functions</a:t>
          </a:r>
        </a:p>
      </dsp:txBody>
      <dsp:txXfrm>
        <a:off x="676772" y="1879918"/>
        <a:ext cx="1539001" cy="46920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1A619-4987-4A92-9C5A-299C22CB63B2}">
      <dsp:nvSpPr>
        <dsp:cNvPr id="0" name=""/>
        <dsp:cNvSpPr/>
      </dsp:nvSpPr>
      <dsp:spPr>
        <a:xfrm>
          <a:off x="400028" y="1436687"/>
          <a:ext cx="301184" cy="1055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1017984"/>
              </a:lnTo>
              <a:lnTo>
                <a:pt x="356158" y="101798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523179" y="1936996"/>
        <a:ext cx="54881" cy="54881"/>
      </dsp:txXfrm>
    </dsp:sp>
    <dsp:sp modelId="{0E9B39E2-CD98-41FB-AEAC-BB1E22F6E355}">
      <dsp:nvSpPr>
        <dsp:cNvPr id="0" name=""/>
        <dsp:cNvSpPr/>
      </dsp:nvSpPr>
      <dsp:spPr>
        <a:xfrm>
          <a:off x="400028" y="1436687"/>
          <a:ext cx="301184" cy="262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339328"/>
              </a:lnTo>
              <a:lnTo>
                <a:pt x="356158" y="33932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540627" y="1558096"/>
        <a:ext cx="19986" cy="19986"/>
      </dsp:txXfrm>
    </dsp:sp>
    <dsp:sp modelId="{DDFD39CA-4173-47EE-A23E-2A1130024C3D}">
      <dsp:nvSpPr>
        <dsp:cNvPr id="0" name=""/>
        <dsp:cNvSpPr/>
      </dsp:nvSpPr>
      <dsp:spPr>
        <a:xfrm>
          <a:off x="400028" y="984867"/>
          <a:ext cx="301184" cy="451820"/>
        </a:xfrm>
        <a:custGeom>
          <a:avLst/>
          <a:gdLst/>
          <a:ahLst/>
          <a:cxnLst/>
          <a:rect l="0" t="0" r="0" b="0"/>
          <a:pathLst>
            <a:path>
              <a:moveTo>
                <a:pt x="0" y="339328"/>
              </a:moveTo>
              <a:lnTo>
                <a:pt x="178079" y="339328"/>
              </a:lnTo>
              <a:lnTo>
                <a:pt x="178079" y="0"/>
              </a:lnTo>
              <a:lnTo>
                <a:pt x="356158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537045" y="1197202"/>
        <a:ext cx="27150" cy="27150"/>
      </dsp:txXfrm>
    </dsp:sp>
    <dsp:sp modelId="{5E6EB117-4F6E-430E-BC38-19A4047788CA}">
      <dsp:nvSpPr>
        <dsp:cNvPr id="0" name=""/>
        <dsp:cNvSpPr/>
      </dsp:nvSpPr>
      <dsp:spPr>
        <a:xfrm>
          <a:off x="400028" y="321420"/>
          <a:ext cx="301184" cy="1115266"/>
        </a:xfrm>
        <a:custGeom>
          <a:avLst/>
          <a:gdLst/>
          <a:ahLst/>
          <a:cxnLst/>
          <a:rect l="0" t="0" r="0" b="0"/>
          <a:pathLst>
            <a:path>
              <a:moveTo>
                <a:pt x="0" y="1017984"/>
              </a:moveTo>
              <a:lnTo>
                <a:pt x="178079" y="1017984"/>
              </a:lnTo>
              <a:lnTo>
                <a:pt x="178079" y="0"/>
              </a:lnTo>
              <a:lnTo>
                <a:pt x="356158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521740" y="850173"/>
        <a:ext cx="57760" cy="57760"/>
      </dsp:txXfrm>
    </dsp:sp>
    <dsp:sp modelId="{833F46C1-DED5-4E3D-BFAE-8959671F0EE9}">
      <dsp:nvSpPr>
        <dsp:cNvPr id="0" name=""/>
        <dsp:cNvSpPr/>
      </dsp:nvSpPr>
      <dsp:spPr>
        <a:xfrm rot="16200000">
          <a:off x="-847169" y="1397707"/>
          <a:ext cx="2416435" cy="7795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chemeClr val="tx1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-847169" y="1397707"/>
        <a:ext cx="2416435" cy="77959"/>
      </dsp:txXfrm>
    </dsp:sp>
    <dsp:sp modelId="{38618C67-074B-4C45-9A5A-D2768642990C}">
      <dsp:nvSpPr>
        <dsp:cNvPr id="0" name=""/>
        <dsp:cNvSpPr/>
      </dsp:nvSpPr>
      <dsp:spPr>
        <a:xfrm>
          <a:off x="701212" y="2316"/>
          <a:ext cx="1505922" cy="638208"/>
        </a:xfrm>
        <a:prstGeom prst="rect">
          <a:avLst/>
        </a:prstGeom>
        <a:solidFill>
          <a:srgbClr val="8F8FFF"/>
        </a:solidFill>
        <a:ln w="2540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rPr>
            <a:t>Information Processing Circuits</a:t>
          </a:r>
        </a:p>
      </dsp:txBody>
      <dsp:txXfrm>
        <a:off x="701212" y="2316"/>
        <a:ext cx="1505922" cy="638208"/>
      </dsp:txXfrm>
    </dsp:sp>
    <dsp:sp modelId="{CA69E19C-DCB0-4770-A16B-54FA07A513C1}">
      <dsp:nvSpPr>
        <dsp:cNvPr id="0" name=""/>
        <dsp:cNvSpPr/>
      </dsp:nvSpPr>
      <dsp:spPr>
        <a:xfrm>
          <a:off x="701212" y="755305"/>
          <a:ext cx="1505922" cy="459122"/>
        </a:xfrm>
        <a:prstGeom prst="rect">
          <a:avLst/>
        </a:prstGeom>
        <a:solidFill>
          <a:srgbClr val="FFB685"/>
        </a:solidFill>
        <a:ln w="25400" cap="flat" cmpd="sng" algn="ctr">
          <a:solidFill>
            <a:srgbClr val="FFB68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>
        <a:off x="701212" y="755305"/>
        <a:ext cx="1505922" cy="459122"/>
      </dsp:txXfrm>
    </dsp:sp>
    <dsp:sp modelId="{B744D8E0-58E1-443F-9F12-3E8551C0C380}">
      <dsp:nvSpPr>
        <dsp:cNvPr id="0" name=""/>
        <dsp:cNvSpPr/>
      </dsp:nvSpPr>
      <dsp:spPr>
        <a:xfrm>
          <a:off x="701212" y="1329209"/>
          <a:ext cx="1505922" cy="740565"/>
        </a:xfrm>
        <a:prstGeom prst="rect">
          <a:avLst/>
        </a:prstGeom>
        <a:solidFill>
          <a:srgbClr val="F1FAB8"/>
        </a:solidFill>
        <a:ln w="25400" cap="flat" cmpd="sng" algn="ctr">
          <a:solidFill>
            <a:srgbClr val="F1FAB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sp:txBody>
      <dsp:txXfrm>
        <a:off x="701212" y="1329209"/>
        <a:ext cx="1505922" cy="740565"/>
      </dsp:txXfrm>
    </dsp:sp>
    <dsp:sp modelId="{74CBC2D5-48BB-4706-B973-A2C7CCF07AC7}">
      <dsp:nvSpPr>
        <dsp:cNvPr id="0" name=""/>
        <dsp:cNvSpPr/>
      </dsp:nvSpPr>
      <dsp:spPr>
        <a:xfrm>
          <a:off x="701212" y="2148936"/>
          <a:ext cx="1505922" cy="686503"/>
        </a:xfrm>
        <a:prstGeom prst="rect">
          <a:avLst/>
        </a:prstGeom>
        <a:solidFill>
          <a:srgbClr val="81FF81"/>
        </a:solidFill>
        <a:ln w="25400" cap="flat" cmpd="sng" algn="ctr">
          <a:solidFill>
            <a:srgbClr val="81FF8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Self-Monitoring &amp; Regulatory Circuits</a:t>
          </a:r>
        </a:p>
      </dsp:txBody>
      <dsp:txXfrm>
        <a:off x="701212" y="2148936"/>
        <a:ext cx="1505922" cy="68650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52CA1-E0A3-4BB3-B210-67EAEA873D1D}">
      <dsp:nvSpPr>
        <dsp:cNvPr id="0" name=""/>
        <dsp:cNvSpPr/>
      </dsp:nvSpPr>
      <dsp:spPr>
        <a:xfrm>
          <a:off x="1215898" y="0"/>
          <a:ext cx="1823847" cy="1699617"/>
        </a:xfrm>
        <a:prstGeom prst="rightArrow">
          <a:avLst>
            <a:gd name="adj1" fmla="val 75000"/>
            <a:gd name="adj2" fmla="val 50000"/>
          </a:avLst>
        </a:pr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EDD9A-567D-415F-A788-AC586A66EBAA}">
      <dsp:nvSpPr>
        <dsp:cNvPr id="0" name=""/>
        <dsp:cNvSpPr/>
      </dsp:nvSpPr>
      <dsp:spPr>
        <a:xfrm>
          <a:off x="0" y="0"/>
          <a:ext cx="1215898" cy="1699617"/>
        </a:xfrm>
        <a:prstGeom prst="roundRect">
          <a:avLst/>
        </a:prstGeo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Body Circuits</a:t>
          </a:r>
        </a:p>
      </dsp:txBody>
      <dsp:txXfrm>
        <a:off x="59355" y="59355"/>
        <a:ext cx="1097188" cy="1580907"/>
      </dsp:txXfrm>
    </dsp:sp>
    <dsp:sp modelId="{16AE6A2A-82BC-40AC-9CC8-399088DD5847}">
      <dsp:nvSpPr>
        <dsp:cNvPr id="0" name=""/>
        <dsp:cNvSpPr/>
      </dsp:nvSpPr>
      <dsp:spPr>
        <a:xfrm>
          <a:off x="1215898" y="1869578"/>
          <a:ext cx="1823847" cy="1699617"/>
        </a:xfrm>
        <a:prstGeom prst="rightArrow">
          <a:avLst>
            <a:gd name="adj1" fmla="val 75000"/>
            <a:gd name="adj2" fmla="val 50000"/>
          </a:avLst>
        </a:pr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E62A0-A3CB-44DF-9CF2-62D1C7BF7AFF}">
      <dsp:nvSpPr>
        <dsp:cNvPr id="0" name=""/>
        <dsp:cNvSpPr/>
      </dsp:nvSpPr>
      <dsp:spPr>
        <a:xfrm>
          <a:off x="0" y="1869578"/>
          <a:ext cx="1215898" cy="1699617"/>
        </a:xfrm>
        <a:prstGeom prst="roundRect">
          <a:avLst/>
        </a:prstGeo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Brain Circuits</a:t>
          </a:r>
        </a:p>
      </dsp:txBody>
      <dsp:txXfrm>
        <a:off x="59355" y="1928933"/>
        <a:ext cx="1097188" cy="1580907"/>
      </dsp:txXfrm>
    </dsp:sp>
    <dsp:sp modelId="{EAD2F824-3909-4945-A61F-6AFE7A8A33D9}">
      <dsp:nvSpPr>
        <dsp:cNvPr id="0" name=""/>
        <dsp:cNvSpPr/>
      </dsp:nvSpPr>
      <dsp:spPr>
        <a:xfrm>
          <a:off x="1215898" y="3739157"/>
          <a:ext cx="1823847" cy="1699617"/>
        </a:xfrm>
        <a:prstGeom prst="rightArrow">
          <a:avLst>
            <a:gd name="adj1" fmla="val 75000"/>
            <a:gd name="adj2" fmla="val 50000"/>
          </a:avLst>
        </a:pr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89709-4098-42F9-82DA-D89C805C1E05}">
      <dsp:nvSpPr>
        <dsp:cNvPr id="0" name=""/>
        <dsp:cNvSpPr/>
      </dsp:nvSpPr>
      <dsp:spPr>
        <a:xfrm>
          <a:off x="0" y="3739157"/>
          <a:ext cx="1215898" cy="1699617"/>
        </a:xfrm>
        <a:prstGeom prst="roundRect">
          <a:avLst/>
        </a:prstGeo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Brain </a:t>
          </a:r>
          <a:r>
            <a:rPr lang="en-CA" sz="14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Functions</a:t>
          </a:r>
        </a:p>
      </dsp:txBody>
      <dsp:txXfrm>
        <a:off x="59355" y="3798512"/>
        <a:ext cx="1097188" cy="158090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1A619-4987-4A92-9C5A-299C22CB63B2}">
      <dsp:nvSpPr>
        <dsp:cNvPr id="0" name=""/>
        <dsp:cNvSpPr/>
      </dsp:nvSpPr>
      <dsp:spPr>
        <a:xfrm>
          <a:off x="368972" y="1234757"/>
          <a:ext cx="307800" cy="879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1017984"/>
              </a:lnTo>
              <a:lnTo>
                <a:pt x="356158" y="101798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99570" y="1651338"/>
        <a:ext cx="46602" cy="46602"/>
      </dsp:txXfrm>
    </dsp:sp>
    <dsp:sp modelId="{0E9B39E2-CD98-41FB-AEAC-BB1E22F6E355}">
      <dsp:nvSpPr>
        <dsp:cNvPr id="0" name=""/>
        <dsp:cNvSpPr/>
      </dsp:nvSpPr>
      <dsp:spPr>
        <a:xfrm>
          <a:off x="368972" y="1234757"/>
          <a:ext cx="307800" cy="293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339328"/>
              </a:lnTo>
              <a:lnTo>
                <a:pt x="356158" y="33932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12244" y="1370756"/>
        <a:ext cx="21256" cy="21256"/>
      </dsp:txXfrm>
    </dsp:sp>
    <dsp:sp modelId="{DDFD39CA-4173-47EE-A23E-2A1130024C3D}">
      <dsp:nvSpPr>
        <dsp:cNvPr id="0" name=""/>
        <dsp:cNvSpPr/>
      </dsp:nvSpPr>
      <dsp:spPr>
        <a:xfrm>
          <a:off x="368972" y="941502"/>
          <a:ext cx="307800" cy="293254"/>
        </a:xfrm>
        <a:custGeom>
          <a:avLst/>
          <a:gdLst/>
          <a:ahLst/>
          <a:cxnLst/>
          <a:rect l="0" t="0" r="0" b="0"/>
          <a:pathLst>
            <a:path>
              <a:moveTo>
                <a:pt x="0" y="339328"/>
              </a:moveTo>
              <a:lnTo>
                <a:pt x="178079" y="339328"/>
              </a:lnTo>
              <a:lnTo>
                <a:pt x="178079" y="0"/>
              </a:lnTo>
              <a:lnTo>
                <a:pt x="356158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12244" y="1077501"/>
        <a:ext cx="21256" cy="21256"/>
      </dsp:txXfrm>
    </dsp:sp>
    <dsp:sp modelId="{5E6EB117-4F6E-430E-BC38-19A4047788CA}">
      <dsp:nvSpPr>
        <dsp:cNvPr id="0" name=""/>
        <dsp:cNvSpPr/>
      </dsp:nvSpPr>
      <dsp:spPr>
        <a:xfrm>
          <a:off x="368972" y="354992"/>
          <a:ext cx="307800" cy="879764"/>
        </a:xfrm>
        <a:custGeom>
          <a:avLst/>
          <a:gdLst/>
          <a:ahLst/>
          <a:cxnLst/>
          <a:rect l="0" t="0" r="0" b="0"/>
          <a:pathLst>
            <a:path>
              <a:moveTo>
                <a:pt x="0" y="1017984"/>
              </a:moveTo>
              <a:lnTo>
                <a:pt x="178079" y="1017984"/>
              </a:lnTo>
              <a:lnTo>
                <a:pt x="178079" y="0"/>
              </a:lnTo>
              <a:lnTo>
                <a:pt x="356158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99570" y="771573"/>
        <a:ext cx="46602" cy="46602"/>
      </dsp:txXfrm>
    </dsp:sp>
    <dsp:sp modelId="{833F46C1-DED5-4E3D-BFAE-8959671F0EE9}">
      <dsp:nvSpPr>
        <dsp:cNvPr id="0" name=""/>
        <dsp:cNvSpPr/>
      </dsp:nvSpPr>
      <dsp:spPr>
        <a:xfrm rot="16200000">
          <a:off x="-905621" y="1194921"/>
          <a:ext cx="2469515" cy="7967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-905621" y="1194921"/>
        <a:ext cx="2469515" cy="79671"/>
      </dsp:txXfrm>
    </dsp:sp>
    <dsp:sp modelId="{38618C67-074B-4C45-9A5A-D2768642990C}">
      <dsp:nvSpPr>
        <dsp:cNvPr id="0" name=""/>
        <dsp:cNvSpPr/>
      </dsp:nvSpPr>
      <dsp:spPr>
        <a:xfrm>
          <a:off x="676772" y="120388"/>
          <a:ext cx="1539001" cy="469207"/>
        </a:xfrm>
        <a:prstGeom prst="rect">
          <a:avLst/>
        </a:prstGeom>
        <a:solidFill>
          <a:srgbClr val="8F8FFF"/>
        </a:solidFill>
        <a:ln w="2540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rPr>
            <a:t>Higher Cortical Intellectual Functions (HCIF)</a:t>
          </a:r>
        </a:p>
      </dsp:txBody>
      <dsp:txXfrm>
        <a:off x="676772" y="120388"/>
        <a:ext cx="1539001" cy="469207"/>
      </dsp:txXfrm>
    </dsp:sp>
    <dsp:sp modelId="{CA69E19C-DCB0-4770-A16B-54FA07A513C1}">
      <dsp:nvSpPr>
        <dsp:cNvPr id="0" name=""/>
        <dsp:cNvSpPr/>
      </dsp:nvSpPr>
      <dsp:spPr>
        <a:xfrm>
          <a:off x="676772" y="706898"/>
          <a:ext cx="1539001" cy="469207"/>
        </a:xfrm>
        <a:prstGeom prst="rect">
          <a:avLst/>
        </a:prstGeom>
        <a:solidFill>
          <a:srgbClr val="FFB685"/>
        </a:solidFill>
        <a:ln w="25400" cap="flat" cmpd="sng" algn="ctr">
          <a:solidFill>
            <a:srgbClr val="FFB68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Thinking Functions</a:t>
          </a:r>
        </a:p>
      </dsp:txBody>
      <dsp:txXfrm>
        <a:off x="676772" y="706898"/>
        <a:ext cx="1539001" cy="469207"/>
      </dsp:txXfrm>
    </dsp:sp>
    <dsp:sp modelId="{B744D8E0-58E1-443F-9F12-3E8551C0C380}">
      <dsp:nvSpPr>
        <dsp:cNvPr id="0" name=""/>
        <dsp:cNvSpPr/>
      </dsp:nvSpPr>
      <dsp:spPr>
        <a:xfrm>
          <a:off x="676772" y="1293408"/>
          <a:ext cx="1539001" cy="469207"/>
        </a:xfrm>
        <a:prstGeom prst="rect">
          <a:avLst/>
        </a:prstGeom>
        <a:solidFill>
          <a:srgbClr val="F1FAB8"/>
        </a:solidFill>
        <a:ln w="25400" cap="flat" cmpd="sng" algn="ctr">
          <a:solidFill>
            <a:srgbClr val="F1FAB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Functions</a:t>
          </a:r>
        </a:p>
      </dsp:txBody>
      <dsp:txXfrm>
        <a:off x="676772" y="1293408"/>
        <a:ext cx="1539001" cy="469207"/>
      </dsp:txXfrm>
    </dsp:sp>
    <dsp:sp modelId="{74CBC2D5-48BB-4706-B973-A2C7CCF07AC7}">
      <dsp:nvSpPr>
        <dsp:cNvPr id="0" name=""/>
        <dsp:cNvSpPr/>
      </dsp:nvSpPr>
      <dsp:spPr>
        <a:xfrm>
          <a:off x="676772" y="1879918"/>
          <a:ext cx="1539001" cy="469207"/>
        </a:xfrm>
        <a:prstGeom prst="rect">
          <a:avLst/>
        </a:prstGeom>
        <a:solidFill>
          <a:srgbClr val="81FF81"/>
        </a:solidFill>
        <a:ln w="25400" cap="flat" cmpd="sng" algn="ctr">
          <a:solidFill>
            <a:srgbClr val="81FF8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Behavioral Functions</a:t>
          </a:r>
        </a:p>
      </dsp:txBody>
      <dsp:txXfrm>
        <a:off x="676772" y="1879918"/>
        <a:ext cx="1539001" cy="46920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1A619-4987-4A92-9C5A-299C22CB63B2}">
      <dsp:nvSpPr>
        <dsp:cNvPr id="0" name=""/>
        <dsp:cNvSpPr/>
      </dsp:nvSpPr>
      <dsp:spPr>
        <a:xfrm>
          <a:off x="400028" y="1436687"/>
          <a:ext cx="301184" cy="1055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1017984"/>
              </a:lnTo>
              <a:lnTo>
                <a:pt x="356158" y="101798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523179" y="1936996"/>
        <a:ext cx="54881" cy="54881"/>
      </dsp:txXfrm>
    </dsp:sp>
    <dsp:sp modelId="{0E9B39E2-CD98-41FB-AEAC-BB1E22F6E355}">
      <dsp:nvSpPr>
        <dsp:cNvPr id="0" name=""/>
        <dsp:cNvSpPr/>
      </dsp:nvSpPr>
      <dsp:spPr>
        <a:xfrm>
          <a:off x="400028" y="1436687"/>
          <a:ext cx="301184" cy="262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79" y="0"/>
              </a:lnTo>
              <a:lnTo>
                <a:pt x="178079" y="339328"/>
              </a:lnTo>
              <a:lnTo>
                <a:pt x="356158" y="33932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540627" y="1558096"/>
        <a:ext cx="19986" cy="19986"/>
      </dsp:txXfrm>
    </dsp:sp>
    <dsp:sp modelId="{DDFD39CA-4173-47EE-A23E-2A1130024C3D}">
      <dsp:nvSpPr>
        <dsp:cNvPr id="0" name=""/>
        <dsp:cNvSpPr/>
      </dsp:nvSpPr>
      <dsp:spPr>
        <a:xfrm>
          <a:off x="400028" y="984867"/>
          <a:ext cx="301184" cy="451820"/>
        </a:xfrm>
        <a:custGeom>
          <a:avLst/>
          <a:gdLst/>
          <a:ahLst/>
          <a:cxnLst/>
          <a:rect l="0" t="0" r="0" b="0"/>
          <a:pathLst>
            <a:path>
              <a:moveTo>
                <a:pt x="0" y="339328"/>
              </a:moveTo>
              <a:lnTo>
                <a:pt x="178079" y="339328"/>
              </a:lnTo>
              <a:lnTo>
                <a:pt x="178079" y="0"/>
              </a:lnTo>
              <a:lnTo>
                <a:pt x="356158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537045" y="1197202"/>
        <a:ext cx="27150" cy="27150"/>
      </dsp:txXfrm>
    </dsp:sp>
    <dsp:sp modelId="{5E6EB117-4F6E-430E-BC38-19A4047788CA}">
      <dsp:nvSpPr>
        <dsp:cNvPr id="0" name=""/>
        <dsp:cNvSpPr/>
      </dsp:nvSpPr>
      <dsp:spPr>
        <a:xfrm>
          <a:off x="400028" y="321420"/>
          <a:ext cx="301184" cy="1115266"/>
        </a:xfrm>
        <a:custGeom>
          <a:avLst/>
          <a:gdLst/>
          <a:ahLst/>
          <a:cxnLst/>
          <a:rect l="0" t="0" r="0" b="0"/>
          <a:pathLst>
            <a:path>
              <a:moveTo>
                <a:pt x="0" y="1017984"/>
              </a:moveTo>
              <a:lnTo>
                <a:pt x="178079" y="1017984"/>
              </a:lnTo>
              <a:lnTo>
                <a:pt x="178079" y="0"/>
              </a:lnTo>
              <a:lnTo>
                <a:pt x="356158" y="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521740" y="850173"/>
        <a:ext cx="57760" cy="57760"/>
      </dsp:txXfrm>
    </dsp:sp>
    <dsp:sp modelId="{833F46C1-DED5-4E3D-BFAE-8959671F0EE9}">
      <dsp:nvSpPr>
        <dsp:cNvPr id="0" name=""/>
        <dsp:cNvSpPr/>
      </dsp:nvSpPr>
      <dsp:spPr>
        <a:xfrm rot="16200000">
          <a:off x="-847169" y="1397707"/>
          <a:ext cx="2416435" cy="7795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600" b="1" kern="1200">
            <a:solidFill>
              <a:schemeClr val="tx1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-847169" y="1397707"/>
        <a:ext cx="2416435" cy="77959"/>
      </dsp:txXfrm>
    </dsp:sp>
    <dsp:sp modelId="{38618C67-074B-4C45-9A5A-D2768642990C}">
      <dsp:nvSpPr>
        <dsp:cNvPr id="0" name=""/>
        <dsp:cNvSpPr/>
      </dsp:nvSpPr>
      <dsp:spPr>
        <a:xfrm>
          <a:off x="701212" y="2316"/>
          <a:ext cx="1505922" cy="638208"/>
        </a:xfrm>
        <a:prstGeom prst="rect">
          <a:avLst/>
        </a:prstGeom>
        <a:solidFill>
          <a:srgbClr val="8F8FFF"/>
        </a:solidFill>
        <a:ln w="2540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rPr>
            <a:t>Information Processing Circuits</a:t>
          </a:r>
        </a:p>
      </dsp:txBody>
      <dsp:txXfrm>
        <a:off x="701212" y="2316"/>
        <a:ext cx="1505922" cy="638208"/>
      </dsp:txXfrm>
    </dsp:sp>
    <dsp:sp modelId="{CA69E19C-DCB0-4770-A16B-54FA07A513C1}">
      <dsp:nvSpPr>
        <dsp:cNvPr id="0" name=""/>
        <dsp:cNvSpPr/>
      </dsp:nvSpPr>
      <dsp:spPr>
        <a:xfrm>
          <a:off x="701212" y="755305"/>
          <a:ext cx="1505922" cy="459122"/>
        </a:xfrm>
        <a:prstGeom prst="rect">
          <a:avLst/>
        </a:prstGeom>
        <a:solidFill>
          <a:srgbClr val="FFB685"/>
        </a:solidFill>
        <a:ln w="25400" cap="flat" cmpd="sng" algn="ctr">
          <a:solidFill>
            <a:srgbClr val="FFB68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>
        <a:off x="701212" y="755305"/>
        <a:ext cx="1505922" cy="459122"/>
      </dsp:txXfrm>
    </dsp:sp>
    <dsp:sp modelId="{B744D8E0-58E1-443F-9F12-3E8551C0C380}">
      <dsp:nvSpPr>
        <dsp:cNvPr id="0" name=""/>
        <dsp:cNvSpPr/>
      </dsp:nvSpPr>
      <dsp:spPr>
        <a:xfrm>
          <a:off x="701212" y="1329209"/>
          <a:ext cx="1505922" cy="740565"/>
        </a:xfrm>
        <a:prstGeom prst="rect">
          <a:avLst/>
        </a:prstGeom>
        <a:solidFill>
          <a:srgbClr val="F1FAB8"/>
        </a:solidFill>
        <a:ln w="25400" cap="flat" cmpd="sng" algn="ctr">
          <a:solidFill>
            <a:srgbClr val="F1FAB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b="1" kern="120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sp:txBody>
      <dsp:txXfrm>
        <a:off x="701212" y="1329209"/>
        <a:ext cx="1505922" cy="740565"/>
      </dsp:txXfrm>
    </dsp:sp>
    <dsp:sp modelId="{74CBC2D5-48BB-4706-B973-A2C7CCF07AC7}">
      <dsp:nvSpPr>
        <dsp:cNvPr id="0" name=""/>
        <dsp:cNvSpPr/>
      </dsp:nvSpPr>
      <dsp:spPr>
        <a:xfrm>
          <a:off x="701212" y="2148936"/>
          <a:ext cx="1505922" cy="686503"/>
        </a:xfrm>
        <a:prstGeom prst="rect">
          <a:avLst/>
        </a:prstGeom>
        <a:solidFill>
          <a:srgbClr val="81FF81"/>
        </a:solidFill>
        <a:ln w="25400" cap="flat" cmpd="sng" algn="ctr">
          <a:solidFill>
            <a:srgbClr val="81FF8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400" b="1" kern="1200" dirty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rPr>
            <a:t>Self-Monitoring &amp; Regulatory Circuits</a:t>
          </a:r>
        </a:p>
      </dsp:txBody>
      <dsp:txXfrm>
        <a:off x="701212" y="2148936"/>
        <a:ext cx="1505922" cy="68650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510709" y="445646"/>
          <a:ext cx="2843227" cy="2843227"/>
        </a:xfrm>
        <a:prstGeom prst="pieWedge">
          <a:avLst/>
        </a:prstGeom>
        <a:solidFill>
          <a:srgbClr val="8F8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sp:txBody>
      <dsp:txXfrm>
        <a:off x="2343471" y="1278408"/>
        <a:ext cx="2010465" cy="2010465"/>
      </dsp:txXfrm>
    </dsp:sp>
    <dsp:sp modelId="{3B1705FC-D93C-4CCA-BF1F-077100556E12}">
      <dsp:nvSpPr>
        <dsp:cNvPr id="0" name=""/>
        <dsp:cNvSpPr/>
      </dsp:nvSpPr>
      <dsp:spPr>
        <a:xfrm rot="5400000">
          <a:off x="4485263" y="446528"/>
          <a:ext cx="2843227" cy="2843227"/>
        </a:xfrm>
        <a:prstGeom prst="pieWedge">
          <a:avLst/>
        </a:prstGeom>
        <a:solidFill>
          <a:srgbClr val="FFB68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64008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 rot="-5400000">
        <a:off x="4485263" y="1279290"/>
        <a:ext cx="2010465" cy="2010465"/>
      </dsp:txXfrm>
    </dsp:sp>
    <dsp:sp modelId="{44944ADF-60D0-4C61-BDF9-72B0901E7FAD}">
      <dsp:nvSpPr>
        <dsp:cNvPr id="0" name=""/>
        <dsp:cNvSpPr/>
      </dsp:nvSpPr>
      <dsp:spPr>
        <a:xfrm rot="10800000">
          <a:off x="4485263" y="3348835"/>
          <a:ext cx="2843227" cy="2843227"/>
        </a:xfrm>
        <a:prstGeom prst="pieWedge">
          <a:avLst/>
        </a:prstGeom>
        <a:solidFill>
          <a:srgbClr val="F1FAB8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sp:txBody>
      <dsp:txXfrm rot="10800000">
        <a:off x="4485263" y="3348835"/>
        <a:ext cx="2010465" cy="2010465"/>
      </dsp:txXfrm>
    </dsp:sp>
    <dsp:sp modelId="{FEABE245-4E48-4017-BFE7-45E0FD7F126B}">
      <dsp:nvSpPr>
        <dsp:cNvPr id="0" name=""/>
        <dsp:cNvSpPr/>
      </dsp:nvSpPr>
      <dsp:spPr>
        <a:xfrm rot="16200000">
          <a:off x="1510709" y="3348835"/>
          <a:ext cx="2843227" cy="2843227"/>
        </a:xfrm>
        <a:prstGeom prst="pieWedge">
          <a:avLst/>
        </a:prstGeom>
        <a:solidFill>
          <a:srgbClr val="81FF8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sp:txBody>
      <dsp:txXfrm rot="5400000">
        <a:off x="2343471" y="3348835"/>
        <a:ext cx="2010465" cy="2010465"/>
      </dsp:txXfrm>
    </dsp:sp>
    <dsp:sp modelId="{5459FCAA-D102-4722-A5C3-6C6E6A7B2D65}">
      <dsp:nvSpPr>
        <dsp:cNvPr id="0" name=""/>
        <dsp:cNvSpPr/>
      </dsp:nvSpPr>
      <dsp:spPr>
        <a:xfrm>
          <a:off x="3928765" y="2692201"/>
          <a:ext cx="981668" cy="85362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928765" y="3020518"/>
          <a:ext cx="981668" cy="85362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3D75D-893D-4C43-8EFE-DBB466AB82CE}">
      <dsp:nvSpPr>
        <dsp:cNvPr id="0" name=""/>
        <dsp:cNvSpPr/>
      </dsp:nvSpPr>
      <dsp:spPr>
        <a:xfrm rot="3307619">
          <a:off x="2321982" y="1411637"/>
          <a:ext cx="3946822" cy="2752416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F88D5-6781-4B16-9B16-8719DC8740A5}">
      <dsp:nvSpPr>
        <dsp:cNvPr id="0" name=""/>
        <dsp:cNvSpPr/>
      </dsp:nvSpPr>
      <dsp:spPr>
        <a:xfrm>
          <a:off x="3733800" y="2033932"/>
          <a:ext cx="99669" cy="99669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14300" dist="114300" dir="5400000" rotWithShape="0">
            <a:srgbClr val="000000">
              <a:alpha val="7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5DE5CC-8B74-4B42-8386-61EAD45BFB26}">
      <dsp:nvSpPr>
        <dsp:cNvPr id="0" name=""/>
        <dsp:cNvSpPr/>
      </dsp:nvSpPr>
      <dsp:spPr>
        <a:xfrm>
          <a:off x="5158131" y="2819401"/>
          <a:ext cx="99669" cy="99669"/>
        </a:xfrm>
        <a:prstGeom prst="ellipse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14300" dist="114300" dir="5400000" rotWithShape="0">
            <a:srgbClr val="000000">
              <a:alpha val="7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432CEA-72C4-49CE-B7E2-964A05729DE2}">
      <dsp:nvSpPr>
        <dsp:cNvPr id="0" name=""/>
        <dsp:cNvSpPr/>
      </dsp:nvSpPr>
      <dsp:spPr>
        <a:xfrm>
          <a:off x="249627" y="76202"/>
          <a:ext cx="1860804" cy="2738899"/>
        </a:xfrm>
        <a:prstGeom prst="rect">
          <a:avLst/>
        </a:prstGeom>
        <a:solidFill>
          <a:srgbClr val="FF8989"/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b="1" kern="1200" dirty="0" smtClean="0">
              <a:solidFill>
                <a:schemeClr val="tx1"/>
              </a:solidFill>
              <a:latin typeface="Book Antiqua" panose="02040602050305030304" pitchFamily="18" charset="0"/>
            </a:rPr>
            <a:t>Alertness or Arousal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 smtClean="0">
              <a:solidFill>
                <a:schemeClr val="tx1"/>
              </a:solidFill>
              <a:latin typeface="Book Antiqua" panose="02040602050305030304" pitchFamily="18" charset="0"/>
            </a:rPr>
            <a:t>Impaired reaction time and processing speed</a:t>
          </a:r>
          <a:endParaRPr lang="en-CA" sz="2400" kern="1200" dirty="0">
            <a:solidFill>
              <a:schemeClr val="tx1"/>
            </a:solidFill>
            <a:latin typeface="Book Antiqua" panose="02040602050305030304" pitchFamily="18" charset="0"/>
          </a:endParaRPr>
        </a:p>
      </dsp:txBody>
      <dsp:txXfrm>
        <a:off x="249627" y="76202"/>
        <a:ext cx="1860804" cy="2738899"/>
      </dsp:txXfrm>
    </dsp:sp>
    <dsp:sp modelId="{9C690B01-262D-4635-B5E6-E402AA8419AF}">
      <dsp:nvSpPr>
        <dsp:cNvPr id="0" name=""/>
        <dsp:cNvSpPr/>
      </dsp:nvSpPr>
      <dsp:spPr>
        <a:xfrm>
          <a:off x="4724411" y="457203"/>
          <a:ext cx="2564892" cy="1278009"/>
        </a:xfrm>
        <a:prstGeom prst="rect">
          <a:avLst/>
        </a:prstGeom>
        <a:solidFill>
          <a:srgbClr val="FF8989"/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b="1" kern="1200" dirty="0" smtClean="0">
              <a:solidFill>
                <a:schemeClr val="tx1"/>
              </a:solidFill>
              <a:latin typeface="Book Antiqua" panose="02040602050305030304" pitchFamily="18" charset="0"/>
            </a:rPr>
            <a:t>Attentiveness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 smtClean="0">
              <a:solidFill>
                <a:schemeClr val="tx1"/>
              </a:solidFill>
              <a:latin typeface="Book Antiqua" panose="02040602050305030304" pitchFamily="18" charset="0"/>
            </a:rPr>
            <a:t>Impaired chunk of information</a:t>
          </a:r>
          <a:endParaRPr lang="en-CA" sz="2400" kern="1200" dirty="0">
            <a:solidFill>
              <a:schemeClr val="tx1"/>
            </a:solidFill>
            <a:latin typeface="Book Antiqua" panose="02040602050305030304" pitchFamily="18" charset="0"/>
          </a:endParaRPr>
        </a:p>
      </dsp:txBody>
      <dsp:txXfrm>
        <a:off x="4724411" y="457203"/>
        <a:ext cx="2564892" cy="1278009"/>
      </dsp:txXfrm>
    </dsp:sp>
    <dsp:sp modelId="{29007A9B-8AE4-4790-A0E6-DA4DBA0A33D8}">
      <dsp:nvSpPr>
        <dsp:cNvPr id="0" name=""/>
        <dsp:cNvSpPr/>
      </dsp:nvSpPr>
      <dsp:spPr>
        <a:xfrm>
          <a:off x="2438411" y="3065398"/>
          <a:ext cx="2514600" cy="1430399"/>
        </a:xfrm>
        <a:prstGeom prst="rect">
          <a:avLst/>
        </a:prstGeom>
        <a:solidFill>
          <a:srgbClr val="8F8FFF"/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b="1" kern="1200" dirty="0" smtClean="0">
              <a:solidFill>
                <a:schemeClr val="tx1"/>
              </a:solidFill>
              <a:latin typeface="Book Antiqua" panose="02040602050305030304" pitchFamily="18" charset="0"/>
            </a:rPr>
            <a:t>Information Processing Circuits</a:t>
          </a:r>
          <a:endParaRPr lang="en-CA" sz="2800" b="1" kern="1200" dirty="0">
            <a:solidFill>
              <a:schemeClr val="tx1"/>
            </a:solidFill>
            <a:latin typeface="Book Antiqua" panose="02040602050305030304" pitchFamily="18" charset="0"/>
          </a:endParaRPr>
        </a:p>
      </dsp:txBody>
      <dsp:txXfrm>
        <a:off x="2438411" y="3065398"/>
        <a:ext cx="2514600" cy="1430399"/>
      </dsp:txXfrm>
    </dsp:sp>
    <dsp:sp modelId="{D1BBCCD8-6891-4722-B841-BD101FB6F0A7}">
      <dsp:nvSpPr>
        <dsp:cNvPr id="0" name=""/>
        <dsp:cNvSpPr/>
      </dsp:nvSpPr>
      <dsp:spPr>
        <a:xfrm>
          <a:off x="6172191" y="3733803"/>
          <a:ext cx="2514600" cy="73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8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Task Performance</a:t>
          </a:r>
          <a:endParaRPr lang="en-CA" sz="28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6172191" y="3733803"/>
        <a:ext cx="2514600" cy="731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510709" y="445646"/>
          <a:ext cx="2843227" cy="2843227"/>
        </a:xfrm>
        <a:prstGeom prst="pieWedge">
          <a:avLst/>
        </a:prstGeom>
        <a:solidFill>
          <a:srgbClr val="8F8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sp:txBody>
      <dsp:txXfrm>
        <a:off x="2343471" y="1278408"/>
        <a:ext cx="2010465" cy="2010465"/>
      </dsp:txXfrm>
    </dsp:sp>
    <dsp:sp modelId="{3B1705FC-D93C-4CCA-BF1F-077100556E12}">
      <dsp:nvSpPr>
        <dsp:cNvPr id="0" name=""/>
        <dsp:cNvSpPr/>
      </dsp:nvSpPr>
      <dsp:spPr>
        <a:xfrm rot="5400000">
          <a:off x="4485263" y="446528"/>
          <a:ext cx="2843227" cy="2843227"/>
        </a:xfrm>
        <a:prstGeom prst="pieWedge">
          <a:avLst/>
        </a:prstGeom>
        <a:solidFill>
          <a:srgbClr val="FFB68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64008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 rot="-5400000">
        <a:off x="4485263" y="1279290"/>
        <a:ext cx="2010465" cy="2010465"/>
      </dsp:txXfrm>
    </dsp:sp>
    <dsp:sp modelId="{44944ADF-60D0-4C61-BDF9-72B0901E7FAD}">
      <dsp:nvSpPr>
        <dsp:cNvPr id="0" name=""/>
        <dsp:cNvSpPr/>
      </dsp:nvSpPr>
      <dsp:spPr>
        <a:xfrm rot="10800000">
          <a:off x="4485263" y="3348835"/>
          <a:ext cx="2843227" cy="2843227"/>
        </a:xfrm>
        <a:prstGeom prst="pieWedge">
          <a:avLst/>
        </a:prstGeom>
        <a:solidFill>
          <a:srgbClr val="F1FAB8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sp:txBody>
      <dsp:txXfrm rot="10800000">
        <a:off x="4485263" y="3348835"/>
        <a:ext cx="2010465" cy="2010465"/>
      </dsp:txXfrm>
    </dsp:sp>
    <dsp:sp modelId="{FEABE245-4E48-4017-BFE7-45E0FD7F126B}">
      <dsp:nvSpPr>
        <dsp:cNvPr id="0" name=""/>
        <dsp:cNvSpPr/>
      </dsp:nvSpPr>
      <dsp:spPr>
        <a:xfrm rot="16200000">
          <a:off x="1510709" y="3348835"/>
          <a:ext cx="2843227" cy="2843227"/>
        </a:xfrm>
        <a:prstGeom prst="pieWedge">
          <a:avLst/>
        </a:prstGeom>
        <a:solidFill>
          <a:srgbClr val="81FF8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sp:txBody>
      <dsp:txXfrm rot="5400000">
        <a:off x="2343471" y="3348835"/>
        <a:ext cx="2010465" cy="2010465"/>
      </dsp:txXfrm>
    </dsp:sp>
    <dsp:sp modelId="{5459FCAA-D102-4722-A5C3-6C6E6A7B2D65}">
      <dsp:nvSpPr>
        <dsp:cNvPr id="0" name=""/>
        <dsp:cNvSpPr/>
      </dsp:nvSpPr>
      <dsp:spPr>
        <a:xfrm>
          <a:off x="3928765" y="2692201"/>
          <a:ext cx="981668" cy="85362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928765" y="3020518"/>
          <a:ext cx="981668" cy="85362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solidFill>
          <a:srgbClr val="8F8FFF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solidFill>
          <a:srgbClr val="FFB685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solidFill>
          <a:srgbClr val="F1FAB8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solidFill>
          <a:srgbClr val="81FF8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94147"/>
          <a:ext cx="2447291" cy="2121385"/>
        </a:xfrm>
        <a:prstGeom prst="pieWedge">
          <a:avLst/>
        </a:prstGeom>
        <a:solidFill>
          <a:srgbClr val="8F8FFF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sp:txBody>
      <dsp:txXfrm>
        <a:off x="2022984" y="1015486"/>
        <a:ext cx="1730496" cy="150004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4262087" y="379574"/>
          <a:ext cx="1656155" cy="2447291"/>
        </a:xfrm>
        <a:prstGeom prst="pieWedge">
          <a:avLst/>
        </a:prstGeom>
        <a:solidFill>
          <a:srgbClr val="FFB685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 rot="-5400000">
        <a:off x="3866519" y="1260219"/>
        <a:ext cx="1730496" cy="1171078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4089443" y="531967"/>
          <a:ext cx="2001443" cy="2447291"/>
        </a:xfrm>
        <a:prstGeom prst="pieWedge">
          <a:avLst/>
        </a:prstGeom>
        <a:solidFill>
          <a:srgbClr val="FFB685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 rot="-5400000">
        <a:off x="3866519" y="1341100"/>
        <a:ext cx="1730496" cy="1415234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4089443" y="531967"/>
          <a:ext cx="2001443" cy="2447291"/>
        </a:xfrm>
        <a:prstGeom prst="pieWedge">
          <a:avLst/>
        </a:prstGeom>
        <a:solidFill>
          <a:srgbClr val="FFB685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 rot="-5400000">
        <a:off x="3866519" y="1341100"/>
        <a:ext cx="1730496" cy="1415234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4089443" y="857016"/>
          <a:ext cx="2001443" cy="2447291"/>
        </a:xfrm>
        <a:prstGeom prst="pieWedge">
          <a:avLst/>
        </a:prstGeom>
        <a:solidFill>
          <a:srgbClr val="FFB685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 rot="-5400000">
        <a:off x="3866519" y="1666149"/>
        <a:ext cx="1730496" cy="1415234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3048001"/>
          <a:ext cx="2447291" cy="1846138"/>
        </a:xfrm>
        <a:prstGeom prst="pieWedge">
          <a:avLst/>
        </a:prstGeom>
        <a:solidFill>
          <a:srgbClr val="F1FAB8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sp:txBody>
      <dsp:txXfrm rot="10800000">
        <a:off x="3866519" y="3048001"/>
        <a:ext cx="1730496" cy="1305417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3DC4D-7E31-4D23-9E8B-761564F1056C}">
      <dsp:nvSpPr>
        <dsp:cNvPr id="0" name=""/>
        <dsp:cNvSpPr/>
      </dsp:nvSpPr>
      <dsp:spPr>
        <a:xfrm>
          <a:off x="2716706" y="2415540"/>
          <a:ext cx="372448" cy="2129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224" y="0"/>
              </a:lnTo>
              <a:lnTo>
                <a:pt x="186224" y="2129090"/>
              </a:lnTo>
              <a:lnTo>
                <a:pt x="372448" y="212909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800" b="1" kern="1200">
            <a:solidFill>
              <a:schemeClr val="tx1"/>
            </a:solidFill>
          </a:endParaRPr>
        </a:p>
      </dsp:txBody>
      <dsp:txXfrm>
        <a:off x="2848895" y="3426049"/>
        <a:ext cx="108071" cy="108071"/>
      </dsp:txXfrm>
    </dsp:sp>
    <dsp:sp modelId="{DDE8C3A6-0C5C-4A19-824D-DC4C4412DB75}">
      <dsp:nvSpPr>
        <dsp:cNvPr id="0" name=""/>
        <dsp:cNvSpPr/>
      </dsp:nvSpPr>
      <dsp:spPr>
        <a:xfrm>
          <a:off x="2716706" y="2415540"/>
          <a:ext cx="372448" cy="1419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224" y="0"/>
              </a:lnTo>
              <a:lnTo>
                <a:pt x="186224" y="1419393"/>
              </a:lnTo>
              <a:lnTo>
                <a:pt x="372448" y="1419393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b="1" kern="1200">
            <a:solidFill>
              <a:schemeClr val="tx1"/>
            </a:solidFill>
          </a:endParaRPr>
        </a:p>
      </dsp:txBody>
      <dsp:txXfrm>
        <a:off x="2866244" y="3088550"/>
        <a:ext cx="73372" cy="73372"/>
      </dsp:txXfrm>
    </dsp:sp>
    <dsp:sp modelId="{B11FC606-5189-46F3-A669-2C356D21D5BA}">
      <dsp:nvSpPr>
        <dsp:cNvPr id="0" name=""/>
        <dsp:cNvSpPr/>
      </dsp:nvSpPr>
      <dsp:spPr>
        <a:xfrm>
          <a:off x="2716706" y="2415540"/>
          <a:ext cx="372448" cy="709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224" y="0"/>
              </a:lnTo>
              <a:lnTo>
                <a:pt x="186224" y="709696"/>
              </a:lnTo>
              <a:lnTo>
                <a:pt x="372448" y="709696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b="1" kern="1200">
            <a:solidFill>
              <a:schemeClr val="tx1"/>
            </a:solidFill>
          </a:endParaRPr>
        </a:p>
      </dsp:txBody>
      <dsp:txXfrm>
        <a:off x="2882893" y="2750351"/>
        <a:ext cx="40074" cy="40074"/>
      </dsp:txXfrm>
    </dsp:sp>
    <dsp:sp modelId="{0DD1090B-0569-40B2-97CD-E4AFADF2E1AE}">
      <dsp:nvSpPr>
        <dsp:cNvPr id="0" name=""/>
        <dsp:cNvSpPr/>
      </dsp:nvSpPr>
      <dsp:spPr>
        <a:xfrm>
          <a:off x="2716706" y="2369820"/>
          <a:ext cx="3724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2448" y="4572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b="1" kern="1200">
            <a:solidFill>
              <a:schemeClr val="tx1"/>
            </a:solidFill>
          </a:endParaRPr>
        </a:p>
      </dsp:txBody>
      <dsp:txXfrm>
        <a:off x="2893619" y="2406228"/>
        <a:ext cx="18622" cy="18622"/>
      </dsp:txXfrm>
    </dsp:sp>
    <dsp:sp modelId="{E5620C9D-F583-4E86-847D-656A7B55C932}">
      <dsp:nvSpPr>
        <dsp:cNvPr id="0" name=""/>
        <dsp:cNvSpPr/>
      </dsp:nvSpPr>
      <dsp:spPr>
        <a:xfrm>
          <a:off x="2716706" y="1705843"/>
          <a:ext cx="372448" cy="709696"/>
        </a:xfrm>
        <a:custGeom>
          <a:avLst/>
          <a:gdLst/>
          <a:ahLst/>
          <a:cxnLst/>
          <a:rect l="0" t="0" r="0" b="0"/>
          <a:pathLst>
            <a:path>
              <a:moveTo>
                <a:pt x="0" y="709696"/>
              </a:moveTo>
              <a:lnTo>
                <a:pt x="186224" y="709696"/>
              </a:lnTo>
              <a:lnTo>
                <a:pt x="186224" y="0"/>
              </a:lnTo>
              <a:lnTo>
                <a:pt x="372448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b="1" kern="1200">
            <a:solidFill>
              <a:schemeClr val="tx1"/>
            </a:solidFill>
          </a:endParaRPr>
        </a:p>
      </dsp:txBody>
      <dsp:txXfrm>
        <a:off x="2882893" y="2040654"/>
        <a:ext cx="40074" cy="40074"/>
      </dsp:txXfrm>
    </dsp:sp>
    <dsp:sp modelId="{24493C28-D63F-45FB-9DED-468AA65F1C14}">
      <dsp:nvSpPr>
        <dsp:cNvPr id="0" name=""/>
        <dsp:cNvSpPr/>
      </dsp:nvSpPr>
      <dsp:spPr>
        <a:xfrm>
          <a:off x="2716706" y="996146"/>
          <a:ext cx="372448" cy="1419393"/>
        </a:xfrm>
        <a:custGeom>
          <a:avLst/>
          <a:gdLst/>
          <a:ahLst/>
          <a:cxnLst/>
          <a:rect l="0" t="0" r="0" b="0"/>
          <a:pathLst>
            <a:path>
              <a:moveTo>
                <a:pt x="0" y="1419393"/>
              </a:moveTo>
              <a:lnTo>
                <a:pt x="186224" y="1419393"/>
              </a:lnTo>
              <a:lnTo>
                <a:pt x="186224" y="0"/>
              </a:lnTo>
              <a:lnTo>
                <a:pt x="372448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b="1" kern="1200">
            <a:solidFill>
              <a:schemeClr val="tx1"/>
            </a:solidFill>
          </a:endParaRPr>
        </a:p>
      </dsp:txBody>
      <dsp:txXfrm>
        <a:off x="2866244" y="1669157"/>
        <a:ext cx="73372" cy="73372"/>
      </dsp:txXfrm>
    </dsp:sp>
    <dsp:sp modelId="{2387C868-596B-4087-BCE4-5AD4E8DABB3D}">
      <dsp:nvSpPr>
        <dsp:cNvPr id="0" name=""/>
        <dsp:cNvSpPr/>
      </dsp:nvSpPr>
      <dsp:spPr>
        <a:xfrm>
          <a:off x="2716706" y="286449"/>
          <a:ext cx="372448" cy="2129090"/>
        </a:xfrm>
        <a:custGeom>
          <a:avLst/>
          <a:gdLst/>
          <a:ahLst/>
          <a:cxnLst/>
          <a:rect l="0" t="0" r="0" b="0"/>
          <a:pathLst>
            <a:path>
              <a:moveTo>
                <a:pt x="0" y="2129090"/>
              </a:moveTo>
              <a:lnTo>
                <a:pt x="186224" y="2129090"/>
              </a:lnTo>
              <a:lnTo>
                <a:pt x="186224" y="0"/>
              </a:lnTo>
              <a:lnTo>
                <a:pt x="372448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800" b="1" kern="1200">
            <a:solidFill>
              <a:schemeClr val="tx1"/>
            </a:solidFill>
          </a:endParaRPr>
        </a:p>
      </dsp:txBody>
      <dsp:txXfrm>
        <a:off x="2848895" y="1296959"/>
        <a:ext cx="108071" cy="108071"/>
      </dsp:txXfrm>
    </dsp:sp>
    <dsp:sp modelId="{CA139CFE-67C2-417C-A922-31D9178DBE68}">
      <dsp:nvSpPr>
        <dsp:cNvPr id="0" name=""/>
        <dsp:cNvSpPr/>
      </dsp:nvSpPr>
      <dsp:spPr>
        <a:xfrm rot="16200000">
          <a:off x="271370" y="1896186"/>
          <a:ext cx="3851965" cy="1038706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Higher Cortical Intellectual Functions (HCIF)</a:t>
          </a:r>
          <a:endParaRPr lang="en-CA" sz="36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271370" y="1896186"/>
        <a:ext cx="3851965" cy="1038706"/>
      </dsp:txXfrm>
    </dsp:sp>
    <dsp:sp modelId="{F114D108-C6B0-4F1B-A411-71F4742D9EDF}">
      <dsp:nvSpPr>
        <dsp:cNvPr id="0" name=""/>
        <dsp:cNvSpPr/>
      </dsp:nvSpPr>
      <dsp:spPr>
        <a:xfrm>
          <a:off x="3089155" y="2571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Executive Functions</a:t>
          </a:r>
        </a:p>
      </dsp:txBody>
      <dsp:txXfrm>
        <a:off x="3089155" y="2571"/>
        <a:ext cx="1862244" cy="567757"/>
      </dsp:txXfrm>
    </dsp:sp>
    <dsp:sp modelId="{F95643A6-55F7-4A56-AC86-52AC27925F37}">
      <dsp:nvSpPr>
        <dsp:cNvPr id="0" name=""/>
        <dsp:cNvSpPr/>
      </dsp:nvSpPr>
      <dsp:spPr>
        <a:xfrm>
          <a:off x="3089155" y="712267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Visuospatial</a:t>
          </a:r>
        </a:p>
      </dsp:txBody>
      <dsp:txXfrm>
        <a:off x="3089155" y="712267"/>
        <a:ext cx="1862244" cy="567757"/>
      </dsp:txXfrm>
    </dsp:sp>
    <dsp:sp modelId="{263103E8-74A1-424E-88CB-76F8DDFC49BC}">
      <dsp:nvSpPr>
        <dsp:cNvPr id="0" name=""/>
        <dsp:cNvSpPr/>
      </dsp:nvSpPr>
      <dsp:spPr>
        <a:xfrm>
          <a:off x="3089155" y="1421964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>
              <a:solidFill>
                <a:schemeClr val="tx1"/>
              </a:solidFill>
              <a:latin typeface="Bookman Old Style" panose="02050604050505020204" pitchFamily="18" charset="0"/>
            </a:rPr>
            <a:t>Memory</a:t>
          </a:r>
          <a:endParaRPr lang="en-CA" sz="2400" b="1" kern="120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089155" y="1421964"/>
        <a:ext cx="1862244" cy="567757"/>
      </dsp:txXfrm>
    </dsp:sp>
    <dsp:sp modelId="{9383B76F-4BAD-4C54-964A-6F600AAABBEF}">
      <dsp:nvSpPr>
        <dsp:cNvPr id="0" name=""/>
        <dsp:cNvSpPr/>
      </dsp:nvSpPr>
      <dsp:spPr>
        <a:xfrm>
          <a:off x="3089155" y="2131661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Language Functions</a:t>
          </a:r>
        </a:p>
      </dsp:txBody>
      <dsp:txXfrm>
        <a:off x="3089155" y="2131661"/>
        <a:ext cx="1862244" cy="567757"/>
      </dsp:txXfrm>
    </dsp:sp>
    <dsp:sp modelId="{94087F09-A43F-4776-9B6C-7E22C93EE3A0}">
      <dsp:nvSpPr>
        <dsp:cNvPr id="0" name=""/>
        <dsp:cNvSpPr/>
      </dsp:nvSpPr>
      <dsp:spPr>
        <a:xfrm>
          <a:off x="3089155" y="2841358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>
              <a:solidFill>
                <a:schemeClr val="tx1"/>
              </a:solidFill>
              <a:latin typeface="Bookman Old Style" panose="02050604050505020204" pitchFamily="18" charset="0"/>
            </a:rPr>
            <a:t>Praxis</a:t>
          </a:r>
        </a:p>
      </dsp:txBody>
      <dsp:txXfrm>
        <a:off x="3089155" y="2841358"/>
        <a:ext cx="1862244" cy="567757"/>
      </dsp:txXfrm>
    </dsp:sp>
    <dsp:sp modelId="{B2CD2C52-7D32-4FE3-891C-38857BADC74D}">
      <dsp:nvSpPr>
        <dsp:cNvPr id="0" name=""/>
        <dsp:cNvSpPr/>
      </dsp:nvSpPr>
      <dsp:spPr>
        <a:xfrm>
          <a:off x="3089155" y="3551054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>
              <a:solidFill>
                <a:schemeClr val="tx1"/>
              </a:solidFill>
              <a:latin typeface="Bookman Old Style" panose="02050604050505020204" pitchFamily="18" charset="0"/>
            </a:rPr>
            <a:t>Gnosia</a:t>
          </a:r>
          <a:endParaRPr lang="en-CA" sz="2400" b="1" kern="120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089155" y="3551054"/>
        <a:ext cx="1862244" cy="567757"/>
      </dsp:txXfrm>
    </dsp:sp>
    <dsp:sp modelId="{6644154F-8696-446D-856B-6B5752ABE376}">
      <dsp:nvSpPr>
        <dsp:cNvPr id="0" name=""/>
        <dsp:cNvSpPr/>
      </dsp:nvSpPr>
      <dsp:spPr>
        <a:xfrm>
          <a:off x="3089155" y="4260751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>
              <a:solidFill>
                <a:schemeClr val="tx1"/>
              </a:solidFill>
              <a:latin typeface="Bookman Old Style" panose="02050604050505020204" pitchFamily="18" charset="0"/>
            </a:rPr>
            <a:t>Insight/ Judgment</a:t>
          </a:r>
        </a:p>
      </dsp:txBody>
      <dsp:txXfrm>
        <a:off x="3089155" y="4260751"/>
        <a:ext cx="1862244" cy="56775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3048001"/>
          <a:ext cx="2447291" cy="1846138"/>
        </a:xfrm>
        <a:prstGeom prst="pieWedge">
          <a:avLst/>
        </a:prstGeom>
        <a:solidFill>
          <a:srgbClr val="F1FAB8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sp:txBody>
      <dsp:txXfrm rot="10800000">
        <a:off x="3866519" y="3048001"/>
        <a:ext cx="1730496" cy="1305417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3048001"/>
          <a:ext cx="2447291" cy="1846138"/>
        </a:xfrm>
        <a:prstGeom prst="pieWedge">
          <a:avLst/>
        </a:prstGeom>
        <a:solidFill>
          <a:srgbClr val="F1FAB8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sp:txBody>
      <dsp:txXfrm rot="10800000">
        <a:off x="3866519" y="3048001"/>
        <a:ext cx="1730496" cy="1305417"/>
      </dsp:txXfrm>
    </dsp:sp>
    <dsp:sp modelId="{FEABE245-4E48-4017-BFE7-45E0FD7F126B}">
      <dsp:nvSpPr>
        <dsp:cNvPr id="0" name=""/>
        <dsp:cNvSpPr/>
      </dsp:nvSpPr>
      <dsp:spPr>
        <a:xfrm rot="16200000">
          <a:off x="130618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5400000">
        <a:off x="2022984" y="2882490"/>
        <a:ext cx="1730496" cy="1730496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547895" y="2882490"/>
          <a:ext cx="1963877" cy="2447291"/>
        </a:xfrm>
        <a:prstGeom prst="pieWedge">
          <a:avLst/>
        </a:prstGeom>
        <a:solidFill>
          <a:srgbClr val="81FF8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sp:txBody>
      <dsp:txXfrm rot="5400000">
        <a:off x="2022984" y="3124197"/>
        <a:ext cx="1730496" cy="1388671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547895" y="2882490"/>
          <a:ext cx="1963877" cy="2447291"/>
        </a:xfrm>
        <a:prstGeom prst="pieWedge">
          <a:avLst/>
        </a:prstGeom>
        <a:solidFill>
          <a:srgbClr val="81FF8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sp:txBody>
      <dsp:txXfrm rot="5400000">
        <a:off x="2022984" y="3124197"/>
        <a:ext cx="1730496" cy="1388671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306189" y="383587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>
        <a:off x="2022984" y="1100382"/>
        <a:ext cx="1730496" cy="1730496"/>
      </dsp:txXfrm>
    </dsp:sp>
    <dsp:sp modelId="{3B1705FC-D93C-4CCA-BF1F-077100556E12}">
      <dsp:nvSpPr>
        <dsp:cNvPr id="0" name=""/>
        <dsp:cNvSpPr/>
      </dsp:nvSpPr>
      <dsp:spPr>
        <a:xfrm rot="5400000">
          <a:off x="3866519" y="379574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64008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-5400000">
        <a:off x="3866519" y="1096369"/>
        <a:ext cx="1730496" cy="1730496"/>
      </dsp:txXfrm>
    </dsp:sp>
    <dsp:sp modelId="{44944ADF-60D0-4C61-BDF9-72B0901E7FAD}">
      <dsp:nvSpPr>
        <dsp:cNvPr id="0" name=""/>
        <dsp:cNvSpPr/>
      </dsp:nvSpPr>
      <dsp:spPr>
        <a:xfrm rot="10800000">
          <a:off x="3866519" y="2882490"/>
          <a:ext cx="2447291" cy="2447291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800" b="1" kern="1200" dirty="0">
            <a:solidFill>
              <a:sysClr val="windowText" lastClr="000000"/>
            </a:solidFill>
            <a:latin typeface="Bookman Old Style" panose="02050604050505020204" pitchFamily="18" charset="0"/>
            <a:ea typeface="+mn-ea"/>
            <a:cs typeface="+mn-cs"/>
          </a:endParaRPr>
        </a:p>
      </dsp:txBody>
      <dsp:txXfrm rot="10800000">
        <a:off x="3866519" y="2882490"/>
        <a:ext cx="1730496" cy="1730496"/>
      </dsp:txXfrm>
    </dsp:sp>
    <dsp:sp modelId="{FEABE245-4E48-4017-BFE7-45E0FD7F126B}">
      <dsp:nvSpPr>
        <dsp:cNvPr id="0" name=""/>
        <dsp:cNvSpPr/>
      </dsp:nvSpPr>
      <dsp:spPr>
        <a:xfrm rot="16200000">
          <a:off x="1547895" y="2882490"/>
          <a:ext cx="1963877" cy="2447291"/>
        </a:xfrm>
        <a:prstGeom prst="pieWedge">
          <a:avLst/>
        </a:prstGeom>
        <a:solidFill>
          <a:srgbClr val="81FF8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sp:txBody>
      <dsp:txXfrm rot="5400000">
        <a:off x="2022984" y="3124197"/>
        <a:ext cx="1730496" cy="1388671"/>
      </dsp:txXfrm>
    </dsp:sp>
    <dsp:sp modelId="{5459FCAA-D102-4722-A5C3-6C6E6A7B2D65}">
      <dsp:nvSpPr>
        <dsp:cNvPr id="0" name=""/>
        <dsp:cNvSpPr/>
      </dsp:nvSpPr>
      <dsp:spPr>
        <a:xfrm>
          <a:off x="3387517" y="2317296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387517" y="2599893"/>
          <a:ext cx="844965" cy="734752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510709" y="445646"/>
          <a:ext cx="2843227" cy="2843227"/>
        </a:xfrm>
        <a:prstGeom prst="pieWedge">
          <a:avLst/>
        </a:prstGeom>
        <a:solidFill>
          <a:srgbClr val="8F8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sp:txBody>
      <dsp:txXfrm>
        <a:off x="2343471" y="1278408"/>
        <a:ext cx="2010465" cy="2010465"/>
      </dsp:txXfrm>
    </dsp:sp>
    <dsp:sp modelId="{3B1705FC-D93C-4CCA-BF1F-077100556E12}">
      <dsp:nvSpPr>
        <dsp:cNvPr id="0" name=""/>
        <dsp:cNvSpPr/>
      </dsp:nvSpPr>
      <dsp:spPr>
        <a:xfrm rot="5400000">
          <a:off x="4485263" y="446528"/>
          <a:ext cx="2843227" cy="2843227"/>
        </a:xfrm>
        <a:prstGeom prst="pieWedge">
          <a:avLst/>
        </a:prstGeom>
        <a:solidFill>
          <a:srgbClr val="FFB68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64008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 rot="-5400000">
        <a:off x="4485263" y="1279290"/>
        <a:ext cx="2010465" cy="2010465"/>
      </dsp:txXfrm>
    </dsp:sp>
    <dsp:sp modelId="{44944ADF-60D0-4C61-BDF9-72B0901E7FAD}">
      <dsp:nvSpPr>
        <dsp:cNvPr id="0" name=""/>
        <dsp:cNvSpPr/>
      </dsp:nvSpPr>
      <dsp:spPr>
        <a:xfrm rot="10800000">
          <a:off x="4485263" y="3348835"/>
          <a:ext cx="2843227" cy="2843227"/>
        </a:xfrm>
        <a:prstGeom prst="pieWedge">
          <a:avLst/>
        </a:prstGeom>
        <a:solidFill>
          <a:srgbClr val="F1FAB8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sp:txBody>
      <dsp:txXfrm rot="10800000">
        <a:off x="4485263" y="3348835"/>
        <a:ext cx="2010465" cy="2010465"/>
      </dsp:txXfrm>
    </dsp:sp>
    <dsp:sp modelId="{FEABE245-4E48-4017-BFE7-45E0FD7F126B}">
      <dsp:nvSpPr>
        <dsp:cNvPr id="0" name=""/>
        <dsp:cNvSpPr/>
      </dsp:nvSpPr>
      <dsp:spPr>
        <a:xfrm rot="16200000">
          <a:off x="1510709" y="3348835"/>
          <a:ext cx="2843227" cy="2843227"/>
        </a:xfrm>
        <a:prstGeom prst="pieWedge">
          <a:avLst/>
        </a:prstGeom>
        <a:solidFill>
          <a:srgbClr val="81FF8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sp:txBody>
      <dsp:txXfrm rot="5400000">
        <a:off x="2343471" y="3348835"/>
        <a:ext cx="2010465" cy="2010465"/>
      </dsp:txXfrm>
    </dsp:sp>
    <dsp:sp modelId="{5459FCAA-D102-4722-A5C3-6C6E6A7B2D65}">
      <dsp:nvSpPr>
        <dsp:cNvPr id="0" name=""/>
        <dsp:cNvSpPr/>
      </dsp:nvSpPr>
      <dsp:spPr>
        <a:xfrm>
          <a:off x="3928765" y="2692201"/>
          <a:ext cx="981668" cy="85362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928765" y="3020518"/>
          <a:ext cx="981668" cy="85362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3DC4D-7E31-4D23-9E8B-761564F1056C}">
      <dsp:nvSpPr>
        <dsp:cNvPr id="0" name=""/>
        <dsp:cNvSpPr/>
      </dsp:nvSpPr>
      <dsp:spPr>
        <a:xfrm>
          <a:off x="2716706" y="2415540"/>
          <a:ext cx="372448" cy="2129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224" y="0"/>
              </a:lnTo>
              <a:lnTo>
                <a:pt x="186224" y="2129090"/>
              </a:lnTo>
              <a:lnTo>
                <a:pt x="372448" y="212909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800" b="1" kern="1200">
            <a:solidFill>
              <a:schemeClr val="tx1"/>
            </a:solidFill>
          </a:endParaRPr>
        </a:p>
      </dsp:txBody>
      <dsp:txXfrm>
        <a:off x="2848895" y="3426049"/>
        <a:ext cx="108071" cy="108071"/>
      </dsp:txXfrm>
    </dsp:sp>
    <dsp:sp modelId="{DDE8C3A6-0C5C-4A19-824D-DC4C4412DB75}">
      <dsp:nvSpPr>
        <dsp:cNvPr id="0" name=""/>
        <dsp:cNvSpPr/>
      </dsp:nvSpPr>
      <dsp:spPr>
        <a:xfrm>
          <a:off x="2716706" y="2415540"/>
          <a:ext cx="372448" cy="1419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224" y="0"/>
              </a:lnTo>
              <a:lnTo>
                <a:pt x="186224" y="1419393"/>
              </a:lnTo>
              <a:lnTo>
                <a:pt x="372448" y="1419393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b="1" kern="1200">
            <a:solidFill>
              <a:schemeClr val="tx1"/>
            </a:solidFill>
          </a:endParaRPr>
        </a:p>
      </dsp:txBody>
      <dsp:txXfrm>
        <a:off x="2866244" y="3088550"/>
        <a:ext cx="73372" cy="73372"/>
      </dsp:txXfrm>
    </dsp:sp>
    <dsp:sp modelId="{B11FC606-5189-46F3-A669-2C356D21D5BA}">
      <dsp:nvSpPr>
        <dsp:cNvPr id="0" name=""/>
        <dsp:cNvSpPr/>
      </dsp:nvSpPr>
      <dsp:spPr>
        <a:xfrm>
          <a:off x="2716706" y="2415540"/>
          <a:ext cx="372448" cy="709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224" y="0"/>
              </a:lnTo>
              <a:lnTo>
                <a:pt x="186224" y="709696"/>
              </a:lnTo>
              <a:lnTo>
                <a:pt x="372448" y="709696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b="1" kern="1200">
            <a:solidFill>
              <a:schemeClr val="tx1"/>
            </a:solidFill>
          </a:endParaRPr>
        </a:p>
      </dsp:txBody>
      <dsp:txXfrm>
        <a:off x="2882893" y="2750351"/>
        <a:ext cx="40074" cy="40074"/>
      </dsp:txXfrm>
    </dsp:sp>
    <dsp:sp modelId="{0DD1090B-0569-40B2-97CD-E4AFADF2E1AE}">
      <dsp:nvSpPr>
        <dsp:cNvPr id="0" name=""/>
        <dsp:cNvSpPr/>
      </dsp:nvSpPr>
      <dsp:spPr>
        <a:xfrm>
          <a:off x="2716706" y="2369820"/>
          <a:ext cx="3724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2448" y="4572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b="1" kern="1200">
            <a:solidFill>
              <a:schemeClr val="tx1"/>
            </a:solidFill>
          </a:endParaRPr>
        </a:p>
      </dsp:txBody>
      <dsp:txXfrm>
        <a:off x="2893619" y="2406228"/>
        <a:ext cx="18622" cy="18622"/>
      </dsp:txXfrm>
    </dsp:sp>
    <dsp:sp modelId="{E5620C9D-F583-4E86-847D-656A7B55C932}">
      <dsp:nvSpPr>
        <dsp:cNvPr id="0" name=""/>
        <dsp:cNvSpPr/>
      </dsp:nvSpPr>
      <dsp:spPr>
        <a:xfrm>
          <a:off x="2716706" y="1705843"/>
          <a:ext cx="372448" cy="709696"/>
        </a:xfrm>
        <a:custGeom>
          <a:avLst/>
          <a:gdLst/>
          <a:ahLst/>
          <a:cxnLst/>
          <a:rect l="0" t="0" r="0" b="0"/>
          <a:pathLst>
            <a:path>
              <a:moveTo>
                <a:pt x="0" y="709696"/>
              </a:moveTo>
              <a:lnTo>
                <a:pt x="186224" y="709696"/>
              </a:lnTo>
              <a:lnTo>
                <a:pt x="186224" y="0"/>
              </a:lnTo>
              <a:lnTo>
                <a:pt x="372448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b="1" kern="1200">
            <a:solidFill>
              <a:schemeClr val="tx1"/>
            </a:solidFill>
          </a:endParaRPr>
        </a:p>
      </dsp:txBody>
      <dsp:txXfrm>
        <a:off x="2882893" y="2040654"/>
        <a:ext cx="40074" cy="40074"/>
      </dsp:txXfrm>
    </dsp:sp>
    <dsp:sp modelId="{24493C28-D63F-45FB-9DED-468AA65F1C14}">
      <dsp:nvSpPr>
        <dsp:cNvPr id="0" name=""/>
        <dsp:cNvSpPr/>
      </dsp:nvSpPr>
      <dsp:spPr>
        <a:xfrm>
          <a:off x="2716706" y="996146"/>
          <a:ext cx="372448" cy="1419393"/>
        </a:xfrm>
        <a:custGeom>
          <a:avLst/>
          <a:gdLst/>
          <a:ahLst/>
          <a:cxnLst/>
          <a:rect l="0" t="0" r="0" b="0"/>
          <a:pathLst>
            <a:path>
              <a:moveTo>
                <a:pt x="0" y="1419393"/>
              </a:moveTo>
              <a:lnTo>
                <a:pt x="186224" y="1419393"/>
              </a:lnTo>
              <a:lnTo>
                <a:pt x="186224" y="0"/>
              </a:lnTo>
              <a:lnTo>
                <a:pt x="372448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b="1" kern="1200">
            <a:solidFill>
              <a:schemeClr val="tx1"/>
            </a:solidFill>
          </a:endParaRPr>
        </a:p>
      </dsp:txBody>
      <dsp:txXfrm>
        <a:off x="2866244" y="1669157"/>
        <a:ext cx="73372" cy="73372"/>
      </dsp:txXfrm>
    </dsp:sp>
    <dsp:sp modelId="{2387C868-596B-4087-BCE4-5AD4E8DABB3D}">
      <dsp:nvSpPr>
        <dsp:cNvPr id="0" name=""/>
        <dsp:cNvSpPr/>
      </dsp:nvSpPr>
      <dsp:spPr>
        <a:xfrm>
          <a:off x="2716706" y="286449"/>
          <a:ext cx="372448" cy="2129090"/>
        </a:xfrm>
        <a:custGeom>
          <a:avLst/>
          <a:gdLst/>
          <a:ahLst/>
          <a:cxnLst/>
          <a:rect l="0" t="0" r="0" b="0"/>
          <a:pathLst>
            <a:path>
              <a:moveTo>
                <a:pt x="0" y="2129090"/>
              </a:moveTo>
              <a:lnTo>
                <a:pt x="186224" y="2129090"/>
              </a:lnTo>
              <a:lnTo>
                <a:pt x="186224" y="0"/>
              </a:lnTo>
              <a:lnTo>
                <a:pt x="372448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800" b="1" kern="1200">
            <a:solidFill>
              <a:schemeClr val="tx1"/>
            </a:solidFill>
          </a:endParaRPr>
        </a:p>
      </dsp:txBody>
      <dsp:txXfrm>
        <a:off x="2848895" y="1296959"/>
        <a:ext cx="108071" cy="108071"/>
      </dsp:txXfrm>
    </dsp:sp>
    <dsp:sp modelId="{CA139CFE-67C2-417C-A922-31D9178DBE68}">
      <dsp:nvSpPr>
        <dsp:cNvPr id="0" name=""/>
        <dsp:cNvSpPr/>
      </dsp:nvSpPr>
      <dsp:spPr>
        <a:xfrm rot="16200000">
          <a:off x="271370" y="1896186"/>
          <a:ext cx="3851965" cy="1038706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Higher Cortical Intellectual Functions (HCIF)</a:t>
          </a:r>
          <a:endParaRPr lang="en-CA" sz="36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271370" y="1896186"/>
        <a:ext cx="3851965" cy="1038706"/>
      </dsp:txXfrm>
    </dsp:sp>
    <dsp:sp modelId="{F114D108-C6B0-4F1B-A411-71F4742D9EDF}">
      <dsp:nvSpPr>
        <dsp:cNvPr id="0" name=""/>
        <dsp:cNvSpPr/>
      </dsp:nvSpPr>
      <dsp:spPr>
        <a:xfrm>
          <a:off x="3089155" y="2571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Executive Functions</a:t>
          </a:r>
        </a:p>
      </dsp:txBody>
      <dsp:txXfrm>
        <a:off x="3089155" y="2571"/>
        <a:ext cx="1862244" cy="567757"/>
      </dsp:txXfrm>
    </dsp:sp>
    <dsp:sp modelId="{F95643A6-55F7-4A56-AC86-52AC27925F37}">
      <dsp:nvSpPr>
        <dsp:cNvPr id="0" name=""/>
        <dsp:cNvSpPr/>
      </dsp:nvSpPr>
      <dsp:spPr>
        <a:xfrm>
          <a:off x="3089155" y="712267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Visuospatial</a:t>
          </a:r>
        </a:p>
      </dsp:txBody>
      <dsp:txXfrm>
        <a:off x="3089155" y="712267"/>
        <a:ext cx="1862244" cy="567757"/>
      </dsp:txXfrm>
    </dsp:sp>
    <dsp:sp modelId="{263103E8-74A1-424E-88CB-76F8DDFC49BC}">
      <dsp:nvSpPr>
        <dsp:cNvPr id="0" name=""/>
        <dsp:cNvSpPr/>
      </dsp:nvSpPr>
      <dsp:spPr>
        <a:xfrm>
          <a:off x="3089155" y="1421964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>
              <a:solidFill>
                <a:schemeClr val="tx1"/>
              </a:solidFill>
              <a:latin typeface="Bookman Old Style" panose="02050604050505020204" pitchFamily="18" charset="0"/>
            </a:rPr>
            <a:t>Memory</a:t>
          </a:r>
          <a:endParaRPr lang="en-CA" sz="2400" b="1" kern="120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089155" y="1421964"/>
        <a:ext cx="1862244" cy="567757"/>
      </dsp:txXfrm>
    </dsp:sp>
    <dsp:sp modelId="{9383B76F-4BAD-4C54-964A-6F600AAABBEF}">
      <dsp:nvSpPr>
        <dsp:cNvPr id="0" name=""/>
        <dsp:cNvSpPr/>
      </dsp:nvSpPr>
      <dsp:spPr>
        <a:xfrm>
          <a:off x="3089155" y="2131661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chemeClr val="tx1"/>
              </a:solidFill>
              <a:latin typeface="Bookman Old Style" panose="02050604050505020204" pitchFamily="18" charset="0"/>
            </a:rPr>
            <a:t>Language Functions</a:t>
          </a:r>
        </a:p>
      </dsp:txBody>
      <dsp:txXfrm>
        <a:off x="3089155" y="2131661"/>
        <a:ext cx="1862244" cy="567757"/>
      </dsp:txXfrm>
    </dsp:sp>
    <dsp:sp modelId="{94087F09-A43F-4776-9B6C-7E22C93EE3A0}">
      <dsp:nvSpPr>
        <dsp:cNvPr id="0" name=""/>
        <dsp:cNvSpPr/>
      </dsp:nvSpPr>
      <dsp:spPr>
        <a:xfrm>
          <a:off x="3089155" y="2841358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>
              <a:solidFill>
                <a:schemeClr val="tx1"/>
              </a:solidFill>
              <a:latin typeface="Bookman Old Style" panose="02050604050505020204" pitchFamily="18" charset="0"/>
            </a:rPr>
            <a:t>Praxis</a:t>
          </a:r>
        </a:p>
      </dsp:txBody>
      <dsp:txXfrm>
        <a:off x="3089155" y="2841358"/>
        <a:ext cx="1862244" cy="567757"/>
      </dsp:txXfrm>
    </dsp:sp>
    <dsp:sp modelId="{B2CD2C52-7D32-4FE3-891C-38857BADC74D}">
      <dsp:nvSpPr>
        <dsp:cNvPr id="0" name=""/>
        <dsp:cNvSpPr/>
      </dsp:nvSpPr>
      <dsp:spPr>
        <a:xfrm>
          <a:off x="3089155" y="3551054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>
              <a:solidFill>
                <a:schemeClr val="tx1"/>
              </a:solidFill>
              <a:latin typeface="Bookman Old Style" panose="02050604050505020204" pitchFamily="18" charset="0"/>
            </a:rPr>
            <a:t>Gnosia</a:t>
          </a:r>
          <a:endParaRPr lang="en-CA" sz="2400" b="1" kern="120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089155" y="3551054"/>
        <a:ext cx="1862244" cy="567757"/>
      </dsp:txXfrm>
    </dsp:sp>
    <dsp:sp modelId="{6644154F-8696-446D-856B-6B5752ABE376}">
      <dsp:nvSpPr>
        <dsp:cNvPr id="0" name=""/>
        <dsp:cNvSpPr/>
      </dsp:nvSpPr>
      <dsp:spPr>
        <a:xfrm>
          <a:off x="3089155" y="4260751"/>
          <a:ext cx="1862244" cy="567757"/>
        </a:xfrm>
        <a:prstGeom prst="rect">
          <a:avLst/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>
              <a:solidFill>
                <a:schemeClr val="tx1"/>
              </a:solidFill>
              <a:latin typeface="Bookman Old Style" panose="02050604050505020204" pitchFamily="18" charset="0"/>
            </a:rPr>
            <a:t>Insight/ Judgment</a:t>
          </a:r>
        </a:p>
      </dsp:txBody>
      <dsp:txXfrm>
        <a:off x="3089155" y="4260751"/>
        <a:ext cx="1862244" cy="5677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9F77C-9928-4712-94E8-776330C81AD7}">
      <dsp:nvSpPr>
        <dsp:cNvPr id="0" name=""/>
        <dsp:cNvSpPr/>
      </dsp:nvSpPr>
      <dsp:spPr>
        <a:xfrm>
          <a:off x="1510709" y="445646"/>
          <a:ext cx="2843227" cy="2843227"/>
        </a:xfrm>
        <a:prstGeom prst="pieWedge">
          <a:avLst/>
        </a:prstGeom>
        <a:solidFill>
          <a:srgbClr val="8F8FF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Information Processing Circuits</a:t>
          </a:r>
        </a:p>
      </dsp:txBody>
      <dsp:txXfrm>
        <a:off x="2343471" y="1278408"/>
        <a:ext cx="2010465" cy="2010465"/>
      </dsp:txXfrm>
    </dsp:sp>
    <dsp:sp modelId="{3B1705FC-D93C-4CCA-BF1F-077100556E12}">
      <dsp:nvSpPr>
        <dsp:cNvPr id="0" name=""/>
        <dsp:cNvSpPr/>
      </dsp:nvSpPr>
      <dsp:spPr>
        <a:xfrm rot="5400000">
          <a:off x="4485263" y="446528"/>
          <a:ext cx="2843227" cy="2843227"/>
        </a:xfrm>
        <a:prstGeom prst="pieWedge">
          <a:avLst/>
        </a:prstGeom>
        <a:solidFill>
          <a:srgbClr val="FFB685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64008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Motivational Circuits</a:t>
          </a:r>
        </a:p>
      </dsp:txBody>
      <dsp:txXfrm rot="-5400000">
        <a:off x="4485263" y="1279290"/>
        <a:ext cx="2010465" cy="2010465"/>
      </dsp:txXfrm>
    </dsp:sp>
    <dsp:sp modelId="{44944ADF-60D0-4C61-BDF9-72B0901E7FAD}">
      <dsp:nvSpPr>
        <dsp:cNvPr id="0" name=""/>
        <dsp:cNvSpPr/>
      </dsp:nvSpPr>
      <dsp:spPr>
        <a:xfrm rot="10800000">
          <a:off x="4485263" y="3348835"/>
          <a:ext cx="2843227" cy="2843227"/>
        </a:xfrm>
        <a:prstGeom prst="pieWedge">
          <a:avLst/>
        </a:prstGeom>
        <a:solidFill>
          <a:srgbClr val="F1FAB8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Regulatory Circuits</a:t>
          </a:r>
        </a:p>
      </dsp:txBody>
      <dsp:txXfrm rot="10800000">
        <a:off x="4485263" y="3348835"/>
        <a:ext cx="2010465" cy="2010465"/>
      </dsp:txXfrm>
    </dsp:sp>
    <dsp:sp modelId="{FEABE245-4E48-4017-BFE7-45E0FD7F126B}">
      <dsp:nvSpPr>
        <dsp:cNvPr id="0" name=""/>
        <dsp:cNvSpPr/>
      </dsp:nvSpPr>
      <dsp:spPr>
        <a:xfrm rot="16200000">
          <a:off x="1510709" y="3348835"/>
          <a:ext cx="2843227" cy="2843227"/>
        </a:xfrm>
        <a:prstGeom prst="pieWedge">
          <a:avLst/>
        </a:prstGeom>
        <a:solidFill>
          <a:srgbClr val="81FF81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Self Monitoring and Regulatory Circuits</a:t>
          </a:r>
        </a:p>
      </dsp:txBody>
      <dsp:txXfrm rot="5400000">
        <a:off x="2343471" y="3348835"/>
        <a:ext cx="2010465" cy="2010465"/>
      </dsp:txXfrm>
    </dsp:sp>
    <dsp:sp modelId="{5459FCAA-D102-4722-A5C3-6C6E6A7B2D65}">
      <dsp:nvSpPr>
        <dsp:cNvPr id="0" name=""/>
        <dsp:cNvSpPr/>
      </dsp:nvSpPr>
      <dsp:spPr>
        <a:xfrm>
          <a:off x="3928765" y="2692201"/>
          <a:ext cx="981668" cy="85362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E75AB-5F0A-4E46-9893-70B56524ADE4}">
      <dsp:nvSpPr>
        <dsp:cNvPr id="0" name=""/>
        <dsp:cNvSpPr/>
      </dsp:nvSpPr>
      <dsp:spPr>
        <a:xfrm rot="10800000">
          <a:off x="3928765" y="3020518"/>
          <a:ext cx="981668" cy="853624"/>
        </a:xfrm>
        <a:prstGeom prst="circularArrow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1A619-4987-4A92-9C5A-299C22CB63B2}">
      <dsp:nvSpPr>
        <dsp:cNvPr id="0" name=""/>
        <dsp:cNvSpPr/>
      </dsp:nvSpPr>
      <dsp:spPr>
        <a:xfrm>
          <a:off x="953682" y="2514599"/>
          <a:ext cx="1941914" cy="2000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0957" y="0"/>
              </a:lnTo>
              <a:lnTo>
                <a:pt x="970957" y="2000849"/>
              </a:lnTo>
              <a:lnTo>
                <a:pt x="1941914" y="2000849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000" kern="1200">
            <a:solidFill>
              <a:schemeClr val="tx1"/>
            </a:solidFill>
          </a:endParaRPr>
        </a:p>
      </dsp:txBody>
      <dsp:txXfrm>
        <a:off x="1854933" y="3445318"/>
        <a:ext cx="139413" cy="139413"/>
      </dsp:txXfrm>
    </dsp:sp>
    <dsp:sp modelId="{0E9B39E2-CD98-41FB-AEAC-BB1E22F6E355}">
      <dsp:nvSpPr>
        <dsp:cNvPr id="0" name=""/>
        <dsp:cNvSpPr/>
      </dsp:nvSpPr>
      <dsp:spPr>
        <a:xfrm>
          <a:off x="953682" y="2514599"/>
          <a:ext cx="1941914" cy="781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0957" y="0"/>
              </a:lnTo>
              <a:lnTo>
                <a:pt x="970957" y="781643"/>
              </a:lnTo>
              <a:lnTo>
                <a:pt x="1941914" y="781643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700" kern="1200">
            <a:solidFill>
              <a:schemeClr val="tx1"/>
            </a:solidFill>
          </a:endParaRPr>
        </a:p>
      </dsp:txBody>
      <dsp:txXfrm>
        <a:off x="1872306" y="2853088"/>
        <a:ext cx="104666" cy="104666"/>
      </dsp:txXfrm>
    </dsp:sp>
    <dsp:sp modelId="{DDFD39CA-4173-47EE-A23E-2A1130024C3D}">
      <dsp:nvSpPr>
        <dsp:cNvPr id="0" name=""/>
        <dsp:cNvSpPr/>
      </dsp:nvSpPr>
      <dsp:spPr>
        <a:xfrm>
          <a:off x="953682" y="2077045"/>
          <a:ext cx="1941914" cy="437554"/>
        </a:xfrm>
        <a:custGeom>
          <a:avLst/>
          <a:gdLst/>
          <a:ahLst/>
          <a:cxnLst/>
          <a:rect l="0" t="0" r="0" b="0"/>
          <a:pathLst>
            <a:path>
              <a:moveTo>
                <a:pt x="0" y="437554"/>
              </a:moveTo>
              <a:lnTo>
                <a:pt x="970957" y="437554"/>
              </a:lnTo>
              <a:lnTo>
                <a:pt x="970957" y="0"/>
              </a:lnTo>
              <a:lnTo>
                <a:pt x="1941914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700" kern="1200"/>
        </a:p>
      </dsp:txBody>
      <dsp:txXfrm>
        <a:off x="1874874" y="2246057"/>
        <a:ext cx="99529" cy="99529"/>
      </dsp:txXfrm>
    </dsp:sp>
    <dsp:sp modelId="{5E6EB117-4F6E-430E-BC38-19A4047788CA}">
      <dsp:nvSpPr>
        <dsp:cNvPr id="0" name=""/>
        <dsp:cNvSpPr/>
      </dsp:nvSpPr>
      <dsp:spPr>
        <a:xfrm>
          <a:off x="953682" y="781644"/>
          <a:ext cx="1941914" cy="1732955"/>
        </a:xfrm>
        <a:custGeom>
          <a:avLst/>
          <a:gdLst/>
          <a:ahLst/>
          <a:cxnLst/>
          <a:rect l="0" t="0" r="0" b="0"/>
          <a:pathLst>
            <a:path>
              <a:moveTo>
                <a:pt x="0" y="1732955"/>
              </a:moveTo>
              <a:lnTo>
                <a:pt x="970957" y="1732955"/>
              </a:lnTo>
              <a:lnTo>
                <a:pt x="970957" y="0"/>
              </a:lnTo>
              <a:lnTo>
                <a:pt x="1941914" y="0"/>
              </a:lnTo>
            </a:path>
          </a:pathLst>
        </a:cu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900" kern="1200">
            <a:solidFill>
              <a:schemeClr val="tx1"/>
            </a:solidFill>
          </a:endParaRPr>
        </a:p>
      </dsp:txBody>
      <dsp:txXfrm>
        <a:off x="1859571" y="1583054"/>
        <a:ext cx="130136" cy="130136"/>
      </dsp:txXfrm>
    </dsp:sp>
    <dsp:sp modelId="{833F46C1-DED5-4E3D-BFAE-8959671F0EE9}">
      <dsp:nvSpPr>
        <dsp:cNvPr id="0" name=""/>
        <dsp:cNvSpPr/>
      </dsp:nvSpPr>
      <dsp:spPr>
        <a:xfrm rot="16200000">
          <a:off x="-2032849" y="2037758"/>
          <a:ext cx="5019382" cy="953682"/>
        </a:xfrm>
        <a:prstGeom prst="rect">
          <a:avLst/>
        </a:prstGeom>
        <a:solidFill>
          <a:srgbClr val="FF8989"/>
        </a:solidFill>
        <a:ln w="2540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6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BRAIN FUNCTIONS</a:t>
          </a:r>
        </a:p>
      </dsp:txBody>
      <dsp:txXfrm>
        <a:off x="-2032849" y="2037758"/>
        <a:ext cx="5019382" cy="953682"/>
      </dsp:txXfrm>
    </dsp:sp>
    <dsp:sp modelId="{38618C67-074B-4C45-9A5A-D2768642990C}">
      <dsp:nvSpPr>
        <dsp:cNvPr id="0" name=""/>
        <dsp:cNvSpPr/>
      </dsp:nvSpPr>
      <dsp:spPr>
        <a:xfrm>
          <a:off x="2895596" y="228598"/>
          <a:ext cx="3128078" cy="1106090"/>
        </a:xfrm>
        <a:prstGeom prst="rect">
          <a:avLst/>
        </a:prstGeom>
        <a:solidFill>
          <a:srgbClr val="8F8FFF"/>
        </a:solidFill>
        <a:ln w="2540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Arial" panose="020B0604020202020204" pitchFamily="34" charset="0"/>
            </a:rPr>
            <a:t>Higher Cortical Intellectual Functions (HCIF)</a:t>
          </a:r>
        </a:p>
      </dsp:txBody>
      <dsp:txXfrm>
        <a:off x="2895596" y="228598"/>
        <a:ext cx="3128078" cy="1106090"/>
      </dsp:txXfrm>
    </dsp:sp>
    <dsp:sp modelId="{CA69E19C-DCB0-4770-A16B-54FA07A513C1}">
      <dsp:nvSpPr>
        <dsp:cNvPr id="0" name=""/>
        <dsp:cNvSpPr/>
      </dsp:nvSpPr>
      <dsp:spPr>
        <a:xfrm>
          <a:off x="2895596" y="1600204"/>
          <a:ext cx="3128078" cy="953682"/>
        </a:xfrm>
        <a:prstGeom prst="rect">
          <a:avLst/>
        </a:prstGeom>
        <a:solidFill>
          <a:srgbClr val="FFB685"/>
        </a:solidFill>
        <a:ln w="25400" cap="flat" cmpd="sng" algn="ctr">
          <a:solidFill>
            <a:srgbClr val="FFB68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Thinking Functions</a:t>
          </a:r>
        </a:p>
      </dsp:txBody>
      <dsp:txXfrm>
        <a:off x="2895596" y="1600204"/>
        <a:ext cx="3128078" cy="953682"/>
      </dsp:txXfrm>
    </dsp:sp>
    <dsp:sp modelId="{B744D8E0-58E1-443F-9F12-3E8551C0C380}">
      <dsp:nvSpPr>
        <dsp:cNvPr id="0" name=""/>
        <dsp:cNvSpPr/>
      </dsp:nvSpPr>
      <dsp:spPr>
        <a:xfrm>
          <a:off x="2895596" y="2819401"/>
          <a:ext cx="3128078" cy="953682"/>
        </a:xfrm>
        <a:prstGeom prst="rect">
          <a:avLst/>
        </a:prstGeom>
        <a:solidFill>
          <a:srgbClr val="F1FAB8"/>
        </a:solidFill>
        <a:ln w="25400" cap="flat" cmpd="sng" algn="ctr">
          <a:solidFill>
            <a:srgbClr val="F1FAB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Emotional Functions</a:t>
          </a:r>
        </a:p>
      </dsp:txBody>
      <dsp:txXfrm>
        <a:off x="2895596" y="2819401"/>
        <a:ext cx="3128078" cy="953682"/>
      </dsp:txXfrm>
    </dsp:sp>
    <dsp:sp modelId="{74CBC2D5-48BB-4706-B973-A2C7CCF07AC7}">
      <dsp:nvSpPr>
        <dsp:cNvPr id="0" name=""/>
        <dsp:cNvSpPr/>
      </dsp:nvSpPr>
      <dsp:spPr>
        <a:xfrm>
          <a:off x="2895596" y="4038608"/>
          <a:ext cx="3128078" cy="953682"/>
        </a:xfrm>
        <a:prstGeom prst="rect">
          <a:avLst/>
        </a:prstGeom>
        <a:solidFill>
          <a:srgbClr val="81FF81"/>
        </a:solidFill>
        <a:ln w="25400" cap="flat" cmpd="sng" algn="ctr">
          <a:solidFill>
            <a:srgbClr val="81FF8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b="1" kern="1200" dirty="0">
              <a:solidFill>
                <a:sysClr val="windowText" lastClr="000000"/>
              </a:solidFill>
              <a:latin typeface="Bookman Old Style" panose="02050604050505020204" pitchFamily="18" charset="0"/>
              <a:ea typeface="+mn-ea"/>
              <a:cs typeface="+mn-cs"/>
            </a:rPr>
            <a:t>Behavioral Functions</a:t>
          </a:r>
        </a:p>
      </dsp:txBody>
      <dsp:txXfrm>
        <a:off x="2895596" y="4038608"/>
        <a:ext cx="3128078" cy="9536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3FA48-EC62-4C8B-BFF0-16F2C5EEAE1E}">
      <dsp:nvSpPr>
        <dsp:cNvPr id="0" name=""/>
        <dsp:cNvSpPr/>
      </dsp:nvSpPr>
      <dsp:spPr>
        <a:xfrm>
          <a:off x="2471576" y="1442"/>
          <a:ext cx="2129693" cy="1064846"/>
        </a:xfrm>
        <a:prstGeom prst="roundRect">
          <a:avLst>
            <a:gd name="adj" fmla="val 10000"/>
          </a:avLst>
        </a:prstGeom>
        <a:solidFill>
          <a:srgbClr val="FFB685"/>
        </a:solidFill>
        <a:ln w="19050" cap="flat" cmpd="sng" algn="ctr">
          <a:solidFill>
            <a:srgbClr val="FFB68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Thoughts</a:t>
          </a:r>
        </a:p>
      </dsp:txBody>
      <dsp:txXfrm>
        <a:off x="2502764" y="32630"/>
        <a:ext cx="2067317" cy="1002470"/>
      </dsp:txXfrm>
    </dsp:sp>
    <dsp:sp modelId="{352BDEB6-8956-485A-AB4A-D4572C9BBEB5}">
      <dsp:nvSpPr>
        <dsp:cNvPr id="0" name=""/>
        <dsp:cNvSpPr/>
      </dsp:nvSpPr>
      <dsp:spPr>
        <a:xfrm rot="3556696">
          <a:off x="3609686" y="1828803"/>
          <a:ext cx="1664257" cy="457201"/>
        </a:xfrm>
        <a:prstGeom prst="left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000" kern="1200">
            <a:solidFill>
              <a:schemeClr val="tx1"/>
            </a:solidFill>
          </a:endParaRPr>
        </a:p>
      </dsp:txBody>
      <dsp:txXfrm>
        <a:off x="3746846" y="1920243"/>
        <a:ext cx="1389937" cy="274321"/>
      </dsp:txXfrm>
    </dsp:sp>
    <dsp:sp modelId="{AB78A2EC-9456-4B03-AF17-2F07545BB02F}">
      <dsp:nvSpPr>
        <dsp:cNvPr id="0" name=""/>
        <dsp:cNvSpPr/>
      </dsp:nvSpPr>
      <dsp:spPr>
        <a:xfrm>
          <a:off x="4282361" y="3048518"/>
          <a:ext cx="2129693" cy="1064846"/>
        </a:xfrm>
        <a:prstGeom prst="roundRect">
          <a:avLst>
            <a:gd name="adj" fmla="val 10000"/>
          </a:avLst>
        </a:prstGeom>
        <a:solidFill>
          <a:srgbClr val="FF8989"/>
        </a:solidFill>
        <a:ln w="1905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Internal and External Environment</a:t>
          </a:r>
        </a:p>
      </dsp:txBody>
      <dsp:txXfrm>
        <a:off x="4313549" y="3079706"/>
        <a:ext cx="2067317" cy="1002470"/>
      </dsp:txXfrm>
    </dsp:sp>
    <dsp:sp modelId="{D27BBC37-E374-46CC-9B87-CDEB29C820A8}">
      <dsp:nvSpPr>
        <dsp:cNvPr id="0" name=""/>
        <dsp:cNvSpPr/>
      </dsp:nvSpPr>
      <dsp:spPr>
        <a:xfrm rot="10799241">
          <a:off x="2904003" y="3352737"/>
          <a:ext cx="1299110" cy="457201"/>
        </a:xfrm>
        <a:prstGeom prst="left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000" kern="1200">
            <a:solidFill>
              <a:schemeClr val="tx1"/>
            </a:solidFill>
          </a:endParaRPr>
        </a:p>
      </dsp:txBody>
      <dsp:txXfrm rot="10800000">
        <a:off x="3041163" y="3444177"/>
        <a:ext cx="1024790" cy="274321"/>
      </dsp:txXfrm>
    </dsp:sp>
    <dsp:sp modelId="{D6A7DF95-3860-464A-81E9-2EC4AFBADFED}">
      <dsp:nvSpPr>
        <dsp:cNvPr id="0" name=""/>
        <dsp:cNvSpPr/>
      </dsp:nvSpPr>
      <dsp:spPr>
        <a:xfrm>
          <a:off x="578015" y="3049324"/>
          <a:ext cx="2246741" cy="1064846"/>
        </a:xfrm>
        <a:prstGeom prst="roundRect">
          <a:avLst>
            <a:gd name="adj" fmla="val 10000"/>
          </a:avLst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Higher Cortical Intellectual Functions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CA" sz="14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(HCIF)</a:t>
          </a:r>
        </a:p>
      </dsp:txBody>
      <dsp:txXfrm>
        <a:off x="609203" y="3080512"/>
        <a:ext cx="2184365" cy="1002470"/>
      </dsp:txXfrm>
    </dsp:sp>
    <dsp:sp modelId="{D5F3DC70-C355-4176-8A76-D7BF9455A6CC}">
      <dsp:nvSpPr>
        <dsp:cNvPr id="0" name=""/>
        <dsp:cNvSpPr/>
      </dsp:nvSpPr>
      <dsp:spPr>
        <a:xfrm rot="18063053">
          <a:off x="1778764" y="1829206"/>
          <a:ext cx="1680279" cy="457201"/>
        </a:xfrm>
        <a:prstGeom prst="left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000" kern="1200">
            <a:solidFill>
              <a:schemeClr val="tx1"/>
            </a:solidFill>
          </a:endParaRPr>
        </a:p>
      </dsp:txBody>
      <dsp:txXfrm>
        <a:off x="1915924" y="1920646"/>
        <a:ext cx="1405959" cy="2743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A7C24-44CF-4EA7-A465-A1A432D994E3}">
      <dsp:nvSpPr>
        <dsp:cNvPr id="0" name=""/>
        <dsp:cNvSpPr/>
      </dsp:nvSpPr>
      <dsp:spPr>
        <a:xfrm>
          <a:off x="2584253" y="2269970"/>
          <a:ext cx="1879868" cy="1879868"/>
        </a:xfrm>
        <a:prstGeom prst="ellipse">
          <a:avLst/>
        </a:prstGeom>
        <a:solidFill>
          <a:srgbClr val="F1FAB8"/>
        </a:solidFill>
        <a:ln w="19050" cap="flat" cmpd="sng" algn="ctr">
          <a:solidFill>
            <a:srgbClr val="F1FAB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Emotions</a:t>
          </a:r>
        </a:p>
      </dsp:txBody>
      <dsp:txXfrm>
        <a:off x="2859553" y="2545270"/>
        <a:ext cx="1329268" cy="1329268"/>
      </dsp:txXfrm>
    </dsp:sp>
    <dsp:sp modelId="{57BB6B08-EC6C-4CAB-9775-C54D6CA8E302}">
      <dsp:nvSpPr>
        <dsp:cNvPr id="0" name=""/>
        <dsp:cNvSpPr/>
      </dsp:nvSpPr>
      <dsp:spPr>
        <a:xfrm rot="12028764">
          <a:off x="1055271" y="2349192"/>
          <a:ext cx="1552794" cy="457198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7ADCF-BEA7-4B13-B323-F8D018AFC60F}">
      <dsp:nvSpPr>
        <dsp:cNvPr id="0" name=""/>
        <dsp:cNvSpPr/>
      </dsp:nvSpPr>
      <dsp:spPr>
        <a:xfrm>
          <a:off x="95188" y="1591802"/>
          <a:ext cx="2018307" cy="1428700"/>
        </a:xfrm>
        <a:prstGeom prst="roundRect">
          <a:avLst>
            <a:gd name="adj" fmla="val 10000"/>
          </a:avLst>
        </a:prstGeom>
        <a:solidFill>
          <a:srgbClr val="FF8989"/>
        </a:solidFill>
        <a:ln w="19050" cap="flat" cmpd="sng" algn="ctr">
          <a:solidFill>
            <a:srgbClr val="FF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Internal and External Environment </a:t>
          </a:r>
        </a:p>
      </dsp:txBody>
      <dsp:txXfrm>
        <a:off x="137033" y="1633647"/>
        <a:ext cx="1934617" cy="1345010"/>
      </dsp:txXfrm>
    </dsp:sp>
    <dsp:sp modelId="{7849D431-7D7C-460C-9D83-00C86247783E}">
      <dsp:nvSpPr>
        <dsp:cNvPr id="0" name=""/>
        <dsp:cNvSpPr/>
      </dsp:nvSpPr>
      <dsp:spPr>
        <a:xfrm rot="16200000">
          <a:off x="2804181" y="1237553"/>
          <a:ext cx="1440014" cy="457198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55093-FE70-4450-8F2B-8E8BCF84C03A}">
      <dsp:nvSpPr>
        <dsp:cNvPr id="0" name=""/>
        <dsp:cNvSpPr/>
      </dsp:nvSpPr>
      <dsp:spPr>
        <a:xfrm>
          <a:off x="2478165" y="-30396"/>
          <a:ext cx="2092045" cy="1553083"/>
        </a:xfrm>
        <a:prstGeom prst="roundRect">
          <a:avLst>
            <a:gd name="adj" fmla="val 10000"/>
          </a:avLst>
        </a:prstGeom>
        <a:solidFill>
          <a:srgbClr val="8F8FFF"/>
        </a:solidFill>
        <a:ln w="19050" cap="flat" cmpd="sng" algn="ctr">
          <a:solidFill>
            <a:srgbClr val="8F8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Higher Cortical Intellectual Functions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(HCIF)</a:t>
          </a:r>
        </a:p>
      </dsp:txBody>
      <dsp:txXfrm>
        <a:off x="2523653" y="15092"/>
        <a:ext cx="2001069" cy="1462107"/>
      </dsp:txXfrm>
    </dsp:sp>
    <dsp:sp modelId="{76A6632E-EDF7-4518-BDC2-061ACD8C59D1}">
      <dsp:nvSpPr>
        <dsp:cNvPr id="0" name=""/>
        <dsp:cNvSpPr/>
      </dsp:nvSpPr>
      <dsp:spPr>
        <a:xfrm rot="20324580">
          <a:off x="4431418" y="2327849"/>
          <a:ext cx="1545041" cy="457198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65AE1-E4D1-49EF-8E8B-0C4A77FA9314}">
      <dsp:nvSpPr>
        <dsp:cNvPr id="0" name=""/>
        <dsp:cNvSpPr/>
      </dsp:nvSpPr>
      <dsp:spPr>
        <a:xfrm>
          <a:off x="4952723" y="1562019"/>
          <a:ext cx="1942353" cy="1428700"/>
        </a:xfrm>
        <a:prstGeom prst="roundRect">
          <a:avLst>
            <a:gd name="adj" fmla="val 10000"/>
          </a:avLst>
        </a:prstGeom>
        <a:solidFill>
          <a:srgbClr val="FFB685"/>
        </a:solidFill>
        <a:ln w="19050" cap="flat" cmpd="sng" algn="ctr">
          <a:solidFill>
            <a:srgbClr val="FFB68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b="1" kern="1200" dirty="0">
              <a:solidFill>
                <a:sysClr val="windowText" lastClr="000000"/>
              </a:solidFill>
              <a:latin typeface="Bookman Old Style" panose="02050604050505020204" pitchFamily="18" charset="0"/>
            </a:rPr>
            <a:t>Motivational Circuits (Thoughts)</a:t>
          </a:r>
        </a:p>
      </dsp:txBody>
      <dsp:txXfrm>
        <a:off x="4994568" y="1603864"/>
        <a:ext cx="1858663" cy="1345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2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r>
              <a:rPr lang="en-US" smtClean="0"/>
              <a:t>5/22/2019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9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9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BF4D26F1-9070-44DB-BCCB-7C5DB65FF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5614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2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r>
              <a:rPr lang="en-US" smtClean="0"/>
              <a:t>5/22/2019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9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E299F027-DED2-4070-9645-681DA5095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2487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1509-05C6-4227-A428-B146B3C69809}" type="slidenum">
              <a:rPr lang="en-CA" smtClean="0"/>
              <a:t>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14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950773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a slide of sigmoid curve; discontentment</a:t>
            </a:r>
            <a:r>
              <a:rPr lang="en-US" baseline="0" dirty="0" smtClean="0"/>
              <a:t> at the bottom and anger at the top.  Need another slide of bell curve; joy at the left end and discontentment / anger at the right end.  Another slide of two intersecting circles; one has melancholy an the other is discontentment</a:t>
            </a:r>
          </a:p>
          <a:p>
            <a:r>
              <a:rPr lang="en-US" baseline="0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The Meaning of Behavioral Expressions in Persons with Dementia (</a:t>
            </a:r>
            <a:r>
              <a:rPr lang="en-US" dirty="0" err="1" smtClean="0"/>
              <a:t>PwD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2346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00244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The Meaning of Behavioral Expressions in Persons with Dementia (</a:t>
            </a:r>
            <a:r>
              <a:rPr lang="en-US" dirty="0" err="1" smtClean="0"/>
              <a:t>PwD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one slide after this which shows the relationship between joy and anger.  Also a slide of relationship between discontentment</a:t>
            </a:r>
            <a:r>
              <a:rPr lang="en-US" baseline="0" dirty="0" smtClean="0"/>
              <a:t> and anger and melancholy and discontentment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The Meaning of Behavioral Expressions in Persons with Dementia (</a:t>
            </a:r>
            <a:r>
              <a:rPr lang="en-US" dirty="0" err="1" smtClean="0"/>
              <a:t>PwD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2120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7935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921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3904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16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1624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5008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AUDIO</a:t>
            </a:r>
          </a:p>
          <a:p>
            <a:r>
              <a:rPr lang="en-US" baseline="0" dirty="0" smtClean="0"/>
              <a:t>Click the image ONCE to play it (a second click will stop it)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2293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0038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VIDEO</a:t>
            </a:r>
          </a:p>
          <a:p>
            <a:r>
              <a:rPr lang="en-US" baseline="0" dirty="0" smtClean="0"/>
              <a:t>Click the video ONCE to play it (a second click will stop it)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6228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2473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Need two slides.  One for emotions of anger and the other for joy.  Next slide.  Meaning of behaviors based in joy  “Please</a:t>
            </a:r>
            <a:r>
              <a:rPr lang="en-US" baseline="0" dirty="0" smtClean="0"/>
              <a:t> help me </a:t>
            </a:r>
            <a:r>
              <a:rPr lang="en-US" dirty="0" smtClean="0"/>
              <a:t>control my emotions”</a:t>
            </a:r>
          </a:p>
          <a:p>
            <a:pPr defTabSz="924458">
              <a:defRPr/>
            </a:pPr>
            <a:r>
              <a:rPr lang="en-US" dirty="0" smtClean="0"/>
              <a:t>DONE</a:t>
            </a:r>
          </a:p>
          <a:p>
            <a:pPr defTabSz="924458">
              <a:defRPr/>
            </a:pPr>
            <a:endParaRPr lang="en-US" dirty="0" smtClean="0"/>
          </a:p>
          <a:p>
            <a:pPr defTabSz="924458">
              <a:defRPr/>
            </a:pPr>
            <a:r>
              <a:rPr lang="en-US" dirty="0" smtClean="0"/>
              <a:t>NOTE:  This is not a well-known</a:t>
            </a:r>
            <a:r>
              <a:rPr lang="en-US" baseline="0" dirty="0" smtClean="0"/>
              <a:t> idiom and may be especially confusing for non-native English speakers.</a:t>
            </a:r>
          </a:p>
          <a:p>
            <a:pPr defTabSz="924458">
              <a:defRPr/>
            </a:pPr>
            <a:endParaRPr lang="en-US" baseline="0" dirty="0" smtClean="0"/>
          </a:p>
          <a:p>
            <a:pPr marL="0" marR="0" indent="0" algn="l" defTabSz="924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Old version said</a:t>
            </a:r>
            <a:endParaRPr lang="en-US" sz="1200" dirty="0" smtClean="0">
              <a:latin typeface="Arial Rounded MT Bold" panose="020F07040305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844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8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8384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3596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021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64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9883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013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slides.  Purpose</a:t>
            </a:r>
            <a:r>
              <a:rPr lang="en-US" baseline="0" dirty="0" smtClean="0"/>
              <a:t> of Measure for </a:t>
            </a:r>
            <a:r>
              <a:rPr lang="en-US" baseline="0" dirty="0" err="1" smtClean="0"/>
              <a:t>Meloncholy</a:t>
            </a:r>
            <a:r>
              <a:rPr lang="en-US" baseline="0" dirty="0" smtClean="0"/>
              <a:t>.  Awareness of ‘coping’ with pain.  Purpose of measure for discontentment.  Awareness of ‘avoidance’ of pain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2473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Two</a:t>
            </a:r>
            <a:r>
              <a:rPr lang="en-US" baseline="0" dirty="0" smtClean="0"/>
              <a:t> slides.  Meaning of the Expression based in melancholy.  </a:t>
            </a:r>
            <a:r>
              <a:rPr lang="en-US" b="1" baseline="0" dirty="0" smtClean="0"/>
              <a:t>I am not </a:t>
            </a:r>
            <a:r>
              <a:rPr lang="en-US" b="1" baseline="0" dirty="0" err="1" smtClean="0"/>
              <a:t>surffering</a:t>
            </a:r>
            <a:r>
              <a:rPr lang="en-US" b="1" baseline="0" dirty="0" smtClean="0"/>
              <a:t> (this does not make sense to me – they *are* suffering otherwise why would they be sad? They are trying not to suffer – “I’m trying to relieve my suffering” makes a lot more sense); </a:t>
            </a:r>
            <a:r>
              <a:rPr lang="en-US" baseline="0" dirty="0" smtClean="0"/>
              <a:t>please help me in releasing my emotions.  Meaning of the Expression based in discontentment.  Please don’t take me for a ‘jerk’; I am simply trying to protect myself from ‘pain’.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2473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slides.  Purpose</a:t>
            </a:r>
            <a:r>
              <a:rPr lang="en-US" baseline="0" dirty="0" smtClean="0"/>
              <a:t> of Measure for </a:t>
            </a:r>
            <a:r>
              <a:rPr lang="en-US" baseline="0" dirty="0" err="1" smtClean="0"/>
              <a:t>Meloncholy</a:t>
            </a:r>
            <a:r>
              <a:rPr lang="en-US" baseline="0" dirty="0" smtClean="0"/>
              <a:t>.  Awareness of ‘coping’ with pain.  Purpose of measure for discontentment.  Awareness of ‘avoidance’ of pain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2473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Two</a:t>
            </a:r>
            <a:r>
              <a:rPr lang="en-US" baseline="0" dirty="0" smtClean="0"/>
              <a:t> slides.  Meaning of the Expression based in melancholy.  I am not </a:t>
            </a:r>
            <a:r>
              <a:rPr lang="en-US" baseline="0" dirty="0" err="1" smtClean="0"/>
              <a:t>surffering</a:t>
            </a:r>
            <a:r>
              <a:rPr lang="en-US" baseline="0" dirty="0" smtClean="0"/>
              <a:t>; please help me in releasing my emotions.  Meaning of the Expression based in discontentment.  Please don’t take me for a ‘jerk’; I am simply trying to protect myself from ‘pain’.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2473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Remains</a:t>
            </a:r>
            <a:r>
              <a:rPr lang="en-US" baseline="0" dirty="0" smtClean="0"/>
              <a:t> valid through all stages of dementia; early, middle and late.  Next slide. Different types of attachments with four bullets.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 Rounded MT Bold" panose="020F0704030504030204" pitchFamily="34" charset="0"/>
              </a:rPr>
              <a:t>Different types (secure, anxious, avoidant disorganized)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Remains</a:t>
            </a:r>
            <a:r>
              <a:rPr lang="en-US" baseline="0" dirty="0" smtClean="0"/>
              <a:t> valid through all stages of dementia; early, middle and late.  Next slide. Different types of attachments with four bullets.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 Rounded MT Bold" panose="020F0704030504030204" pitchFamily="34" charset="0"/>
              </a:rPr>
              <a:t>Different types (secure, anxious, avoidant disorganized)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sure if we need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142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84839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change the slide.  Moderate to Advanced Dementia.  Complete loss of recognition of ‘own’ environment. No familiarity</a:t>
            </a:r>
            <a:r>
              <a:rPr lang="en-US" baseline="0" dirty="0" smtClean="0"/>
              <a:t> </a:t>
            </a:r>
            <a:r>
              <a:rPr lang="en-US" dirty="0" smtClean="0"/>
              <a:t>of new environment.  Still have</a:t>
            </a:r>
            <a:r>
              <a:rPr lang="en-US" baseline="0" dirty="0" smtClean="0"/>
              <a:t> recognition of earlier childhood memories.  Between ages of 2 to 8). Parent or sibling fixations.  </a:t>
            </a:r>
          </a:p>
          <a:p>
            <a:r>
              <a:rPr lang="en-US" baseline="0" dirty="0" smtClean="0"/>
              <a:t>CHANGED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</a:t>
            </a:r>
            <a:r>
              <a:rPr lang="en-US" baseline="0" dirty="0" smtClean="0"/>
              <a:t> sure if we need to keep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144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145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148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150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8805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Please help me feel ‘safe’ and ‘secure’</a:t>
            </a:r>
          </a:p>
          <a:p>
            <a:pPr defTabSz="924458">
              <a:defRPr/>
            </a:pPr>
            <a:endParaRPr lang="en-US" dirty="0" smtClean="0"/>
          </a:p>
          <a:p>
            <a:pPr defTabSz="92445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151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844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Ideally,</a:t>
            </a:r>
            <a:r>
              <a:rPr lang="en-US" baseline="0" dirty="0" smtClean="0"/>
              <a:t> this break should occur at around 2:30 at the latest. </a:t>
            </a:r>
          </a:p>
          <a:p>
            <a:r>
              <a:rPr lang="en-US" baseline="0" dirty="0" smtClean="0"/>
              <a:t>10-15 </a:t>
            </a:r>
            <a:r>
              <a:rPr lang="en-US" baseline="0" dirty="0" err="1" smtClean="0"/>
              <a:t>mins</a:t>
            </a:r>
            <a:r>
              <a:rPr lang="en-US" baseline="0" dirty="0" smtClean="0"/>
              <a:t> break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152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34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40463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153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154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155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is unclear to 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156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157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VIDEO</a:t>
            </a:r>
          </a:p>
          <a:p>
            <a:r>
              <a:rPr lang="en-US" baseline="0" dirty="0" smtClean="0"/>
              <a:t>Click the video ONCE to play it (a second click will stop it)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159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VIDEO</a:t>
            </a:r>
          </a:p>
          <a:p>
            <a:r>
              <a:rPr lang="en-US" baseline="0" dirty="0" smtClean="0"/>
              <a:t>Click the video ONCE to play it (a second click will stop it)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162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229148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Preserved</a:t>
            </a:r>
            <a:r>
              <a:rPr lang="en-US" baseline="0" dirty="0" smtClean="0"/>
              <a:t> sense of ‘autonomy’ and ‘self-regulation’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NOTE:</a:t>
            </a:r>
          </a:p>
          <a:p>
            <a:r>
              <a:rPr lang="en-US" baseline="0" dirty="0" smtClean="0"/>
              <a:t>If this is how the caregiver is interpreting the expression, doesn’t the current phrasing make more sense?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163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83513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Please</a:t>
            </a:r>
            <a:r>
              <a:rPr lang="en-US" baseline="0" dirty="0" smtClean="0"/>
              <a:t> help me support my </a:t>
            </a:r>
            <a:r>
              <a:rPr lang="en-US" baseline="0" smtClean="0"/>
              <a:t>‘independence’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164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844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165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166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167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168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169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170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171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172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5</a:t>
            </a:r>
            <a:r>
              <a:rPr lang="en-US" baseline="0" dirty="0" smtClean="0"/>
              <a:t> from original PPT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61364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WHOLE SECTION NEEDS TO BE REVIEWED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173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3859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174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844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175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5542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176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55429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177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55429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178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9890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179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9890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180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9890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181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9890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182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98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61827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used to say “</a:t>
            </a:r>
            <a:r>
              <a:rPr lang="en-US" sz="1200" b="1" u="sng" dirty="0" smtClean="0">
                <a:latin typeface="Bookman Old Style" panose="02050604050505020204" pitchFamily="18" charset="0"/>
              </a:rPr>
              <a:t>Do not judge</a:t>
            </a:r>
            <a:r>
              <a:rPr lang="en-US" sz="1200" b="0" u="none" dirty="0" smtClean="0">
                <a:latin typeface="+mn-lt"/>
              </a:rPr>
              <a:t>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none" dirty="0" smtClean="0">
                <a:latin typeface="+mn-lt"/>
              </a:rPr>
              <a:t>But</a:t>
            </a:r>
            <a:r>
              <a:rPr lang="en-US" sz="1200" b="0" u="none" baseline="0" dirty="0" smtClean="0">
                <a:latin typeface="+mn-lt"/>
              </a:rPr>
              <a:t> this doesn’t make sense as the “caregiver’s interpretation of the expressions”</a:t>
            </a:r>
            <a:endParaRPr lang="en-US" sz="1200" u="sng" dirty="0" smtClean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186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88056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is my meaning. The original said:</a:t>
            </a:r>
          </a:p>
          <a:p>
            <a:pPr defTabSz="924458">
              <a:defRPr/>
            </a:pPr>
            <a:endParaRPr lang="en-US" baseline="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>
                <a:latin typeface="Bookman Old Style" panose="02050604050505020204" pitchFamily="18" charset="0"/>
              </a:rPr>
              <a:t>Based in Impairment in IPC</a:t>
            </a:r>
            <a:endParaRPr lang="en-US" dirty="0" smtClean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>
                <a:latin typeface="Bookman Old Style" panose="02050604050505020204" pitchFamily="18" charset="0"/>
              </a:rPr>
              <a:t>Over-Identification of Facial Visual Stimulus</a:t>
            </a:r>
            <a:endParaRPr lang="en-US" sz="2400" dirty="0" smtClean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>
                <a:latin typeface="Bookman Old Style" panose="02050604050505020204" pitchFamily="18" charset="0"/>
              </a:rPr>
              <a:t>Attribution Error</a:t>
            </a:r>
            <a:endParaRPr lang="en-US" sz="2400" dirty="0" smtClean="0">
              <a:latin typeface="Bookman Old Style" panose="02050604050505020204" pitchFamily="18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CA" dirty="0" smtClean="0">
                <a:latin typeface="Bookman Old Style" panose="02050604050505020204" pitchFamily="18" charset="0"/>
              </a:rPr>
              <a:t>Based in Impairment in MC</a:t>
            </a:r>
            <a:endParaRPr lang="en-US" sz="2000" dirty="0" smtClean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>
                <a:latin typeface="Bookman Old Style" panose="02050604050505020204" pitchFamily="18" charset="0"/>
              </a:rPr>
              <a:t>Increased Drive to Satiation of IPN</a:t>
            </a:r>
            <a:endParaRPr lang="en-US" sz="2400" dirty="0" smtClean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>
                <a:latin typeface="Bookman Old Style" panose="02050604050505020204" pitchFamily="18" charset="0"/>
              </a:rPr>
              <a:t>Preserved Drives to INI</a:t>
            </a:r>
            <a:endParaRPr lang="en-US" sz="2400" dirty="0" smtClean="0">
              <a:latin typeface="Bookman Old Style" panose="02050604050505020204" pitchFamily="18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CA" dirty="0" smtClean="0">
                <a:latin typeface="Bookman Old Style" panose="02050604050505020204" pitchFamily="18" charset="0"/>
              </a:rPr>
              <a:t>Based in Impairment of ERC</a:t>
            </a:r>
            <a:endParaRPr lang="en-US" sz="2000" dirty="0" smtClean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>
                <a:latin typeface="Bookman Old Style" panose="02050604050505020204" pitchFamily="18" charset="0"/>
              </a:rPr>
              <a:t>Emotions of Discontentment (Misogyny)</a:t>
            </a:r>
            <a:endParaRPr lang="en-US" sz="2400" dirty="0" smtClean="0">
              <a:latin typeface="Bookman Old Style" panose="02050604050505020204" pitchFamily="18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CA" dirty="0" smtClean="0">
                <a:latin typeface="Bookman Old Style" panose="02050604050505020204" pitchFamily="18" charset="0"/>
              </a:rPr>
              <a:t>Emotions of Fear (Secure Base)</a:t>
            </a:r>
            <a:endParaRPr lang="en-US" sz="2000" dirty="0" smtClean="0">
              <a:latin typeface="Bookman Old Style" panose="02050604050505020204" pitchFamily="18" charset="0"/>
            </a:endParaRPr>
          </a:p>
          <a:p>
            <a:pPr defTabSz="92445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187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8440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Original said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Individualized care plan tailored to the principles identified above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188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23531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189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34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004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6643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636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</a:t>
            </a:r>
            <a:r>
              <a:rPr lang="en-US" baseline="0" dirty="0" smtClean="0"/>
              <a:t> up and down; not side by side.</a:t>
            </a:r>
          </a:p>
          <a:p>
            <a:r>
              <a:rPr lang="en-US" baseline="0" dirty="0" smtClean="0"/>
              <a:t>DONE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slide 7 from original PPT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386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908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Break this into</a:t>
            </a:r>
            <a:r>
              <a:rPr lang="en-US" baseline="0" dirty="0" smtClean="0"/>
              <a:t> two or three slide; one for protein synthesis….  Vascular second.  </a:t>
            </a:r>
            <a:r>
              <a:rPr lang="en-US" baseline="0" dirty="0" err="1" smtClean="0"/>
              <a:t>Misc</a:t>
            </a:r>
            <a:r>
              <a:rPr lang="en-US" baseline="0" dirty="0" smtClean="0"/>
              <a:t> third…</a:t>
            </a:r>
          </a:p>
          <a:p>
            <a:r>
              <a:rPr lang="en-US" baseline="0" dirty="0" smtClean="0"/>
              <a:t>DONE</a:t>
            </a:r>
          </a:p>
          <a:p>
            <a:endParaRPr lang="en-US" baseline="0" dirty="0" smtClean="0"/>
          </a:p>
          <a:p>
            <a:r>
              <a:rPr lang="en-US" dirty="0" smtClean="0"/>
              <a:t>Need</a:t>
            </a:r>
            <a:r>
              <a:rPr lang="en-US" baseline="0" dirty="0" smtClean="0"/>
              <a:t> slide 8 here as slide 23 with the schematic of the lightening bolt in it.  </a:t>
            </a:r>
          </a:p>
          <a:p>
            <a:r>
              <a:rPr lang="en-US" baseline="0" dirty="0" smtClean="0"/>
              <a:t>DONE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Another slide 24 with MMSE and MOCA in it.  </a:t>
            </a:r>
          </a:p>
          <a:p>
            <a:r>
              <a:rPr lang="en-US" baseline="0" dirty="0" smtClean="0"/>
              <a:t>DONE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Break after this…….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714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208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1444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19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4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6 from original PPT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5549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 and down</a:t>
            </a:r>
          </a:p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79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8685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370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506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 and down</a:t>
            </a:r>
          </a:p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38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702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5158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Slide 6 comes after this slide.</a:t>
            </a:r>
          </a:p>
          <a:p>
            <a:r>
              <a:rPr lang="en-US" baseline="0" dirty="0" err="1" smtClean="0"/>
              <a:t>Behaviours</a:t>
            </a:r>
            <a:r>
              <a:rPr lang="en-US" baseline="0" dirty="0" smtClean="0"/>
              <a:t> on this slide is 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5557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slide does not belong here.  Needs to go after slide 13.  </a:t>
            </a:r>
          </a:p>
          <a:p>
            <a:r>
              <a:rPr lang="en-US" baseline="0" dirty="0" smtClean="0"/>
              <a:t>DONE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need slide 5, 6 and 7 from original presentation. </a:t>
            </a:r>
          </a:p>
          <a:p>
            <a:r>
              <a:rPr lang="en-US" baseline="0" dirty="0" smtClean="0"/>
              <a:t>DONE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5753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524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1067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a slide before this on introducing ‘sensorium’. it’s the ‘gate-keeper’ to flow of information. </a:t>
            </a:r>
          </a:p>
          <a:p>
            <a:endParaRPr lang="en-US" dirty="0" smtClean="0"/>
          </a:p>
          <a:p>
            <a:r>
              <a:rPr lang="en-US" dirty="0" smtClean="0"/>
              <a:t>SEE PREVIOUS SLIDE</a:t>
            </a:r>
          </a:p>
          <a:p>
            <a:endParaRPr lang="en-US" dirty="0" smtClean="0"/>
          </a:p>
          <a:p>
            <a:r>
              <a:rPr lang="en-US" dirty="0" smtClean="0"/>
              <a:t>NOTE:  Does it make sense to</a:t>
            </a:r>
            <a:r>
              <a:rPr lang="en-US" baseline="0" dirty="0" smtClean="0"/>
              <a:t> tell listeners that the sensorium is the gatekeeper before they even know what it is?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34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000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9651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8008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523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3227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780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Copy</a:t>
            </a:r>
            <a:r>
              <a:rPr lang="en-US" baseline="0" dirty="0" smtClean="0"/>
              <a:t> of this slide needs to go as slide 5.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Should we consider changing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The ‘meaning’ caregivers attribute to expressions</a:t>
            </a:r>
          </a:p>
          <a:p>
            <a:endParaRPr lang="en-US" dirty="0" smtClean="0"/>
          </a:p>
          <a:p>
            <a:r>
              <a:rPr lang="en-US" dirty="0" smtClean="0"/>
              <a:t>To</a:t>
            </a:r>
          </a:p>
          <a:p>
            <a:r>
              <a:rPr lang="en-US" dirty="0" smtClean="0"/>
              <a:t>How</a:t>
            </a:r>
            <a:r>
              <a:rPr lang="en-US" baseline="0" dirty="0" smtClean="0"/>
              <a:t> caregivers interpret expressions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Because the word ‘meaning’ under ‘purpose’ instead of ‘meaning’ is kind of confusing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744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918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remove this slide from here and move it down</a:t>
            </a:r>
            <a:r>
              <a:rPr lang="en-US" baseline="0" dirty="0" smtClean="0"/>
              <a:t> as slide 34.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50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666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51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289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52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92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85765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53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374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54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995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55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428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56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778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57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230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726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59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738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186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778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62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81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236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63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221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64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71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65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450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66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547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67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497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68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we need the top</a:t>
            </a:r>
            <a:r>
              <a:rPr lang="en-US" baseline="0" dirty="0" smtClean="0"/>
              <a:t> </a:t>
            </a:r>
            <a:r>
              <a:rPr lang="en-US" dirty="0" smtClean="0"/>
              <a:t>line since we have a schematic of impairment of Motivational Circuits?  Put the diagram first</a:t>
            </a:r>
            <a:r>
              <a:rPr lang="en-US" baseline="0" dirty="0" smtClean="0"/>
              <a:t> and then Goal Directed Behaviors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we make this change, this will mean that other slides are not the same.  Also, I think explicitly connecting the expressions to the type of impairment is helpful and keeps the viewer consistently connecting the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69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712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crowded.  Do we need this slide?</a:t>
            </a:r>
          </a:p>
          <a:p>
            <a:endParaRPr lang="en-US" dirty="0" smtClean="0"/>
          </a:p>
          <a:p>
            <a:r>
              <a:rPr lang="en-US" dirty="0" smtClean="0"/>
              <a:t>I</a:t>
            </a:r>
            <a:r>
              <a:rPr lang="en-US" baseline="0" dirty="0" smtClean="0"/>
              <a:t> think this helps to contextualize the 2 points that fall under this category, and underscores that they are directly linked.  Also, every other group of expressions are covered individually – if this slide is eliminated, then this will be the only one that doesn’t.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537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460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05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564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727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8651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Apathy Expressions go</a:t>
            </a:r>
            <a:r>
              <a:rPr lang="en-US" baseline="0" dirty="0" smtClean="0"/>
              <a:t> after GDB. </a:t>
            </a:r>
          </a:p>
          <a:p>
            <a:r>
              <a:rPr lang="en-US" baseline="0" dirty="0" smtClean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129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059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1174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6488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79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8261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80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310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have Apathy</a:t>
            </a:r>
            <a:r>
              <a:rPr lang="en-US" baseline="0" dirty="0" smtClean="0"/>
              <a:t> Behaviors after GDB.  Then Motor Behaviors and finally would be Importuning Behaviors.</a:t>
            </a:r>
          </a:p>
          <a:p>
            <a:r>
              <a:rPr lang="en-US" baseline="0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81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975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82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53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73785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83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036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ORIGINAL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84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6645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9F027-DED2-4070-9645-681DA5095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A. S. Luthra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Meaning of Behavioral Expressions in Persons with Dementia (PwD)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5/22/2019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85795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86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247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87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8044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88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5722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89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9207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90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4667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91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6317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92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77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321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93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5542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94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44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Ideally,</a:t>
            </a:r>
            <a:r>
              <a:rPr lang="en-US" baseline="0" dirty="0" smtClean="0"/>
              <a:t> this break should occur at around 12 noon at the latest. </a:t>
            </a:r>
          </a:p>
          <a:p>
            <a:r>
              <a:rPr lang="en-US" baseline="0" dirty="0" smtClean="0"/>
              <a:t>1 hour lunch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95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The Meaning of Behavioral Expressions in Persons with Dementia (PwD)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3475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96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The Meaning of Behavioral Expressions in Persons with Dementia (</a:t>
            </a:r>
            <a:r>
              <a:rPr lang="en-US" dirty="0" err="1" smtClean="0"/>
              <a:t>PwD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97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The Meaning of Behavioral Expressions in Persons with Dementia (</a:t>
            </a:r>
            <a:r>
              <a:rPr lang="en-US" dirty="0" err="1" smtClean="0"/>
              <a:t>PwD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71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98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The Meaning of Behavioral Expressions in Persons with Dementia (</a:t>
            </a:r>
            <a:r>
              <a:rPr lang="en-US" dirty="0" err="1" smtClean="0"/>
              <a:t>PwD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569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99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The Meaning of Behavioral Expressions in Persons with Dementia (</a:t>
            </a:r>
            <a:r>
              <a:rPr lang="en-US" dirty="0" err="1" smtClean="0"/>
              <a:t>PwD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6618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100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The Meaning of Behavioral Expressions in Persons with Dementia (</a:t>
            </a:r>
            <a:r>
              <a:rPr lang="en-US" dirty="0" err="1" smtClean="0"/>
              <a:t>PwD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272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The Meaning of Behavioral Expressions in Persons with Dementia (</a:t>
            </a:r>
            <a:r>
              <a:rPr lang="en-US" dirty="0" err="1" smtClean="0"/>
              <a:t>PwD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2300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9F027-DED2-4070-9645-681DA5095638}" type="slidenum">
              <a:rPr lang="en-US" smtClean="0"/>
              <a:t>102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A. S. Luthra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The Meaning of Behavioral Expressions in Persons with Dementia (</a:t>
            </a:r>
            <a:r>
              <a:rPr lang="en-US" dirty="0" err="1" smtClean="0"/>
              <a:t>PwD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5/22/2019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71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50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02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67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08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62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8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63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09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74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BF03E-F1BA-4330-A42F-F18FF31A9E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420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54E37-3181-46E9-BDB1-2B41A1FCC3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765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21985-C7AB-4F13-8D8A-7713CE1C71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572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6988F-580A-4C62-8D01-EC58892F78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480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3F366-3F6E-4273-BC7D-CF4DA2C646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978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FB94-0294-4B13-A73A-F7B9EFC3C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604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29667-17BA-4017-84EA-9CB3DA057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84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ACCD4-FAC4-4D48-808C-A8D8690D9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536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A711B-9F8E-4763-95B6-AE75CFA9E1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57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72630-24D5-4406-A812-BE3684464A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275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E8F16-EAD2-4100-AD9B-37774C6A12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8159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5938E-BE68-4976-8A01-FC349DBD5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035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027A1-BB17-4D19-B074-27B7F9C35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613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4359-F384-482D-9861-02560D5988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19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9" y="666749"/>
            <a:ext cx="42922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4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1524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800A0DDF-9B95-4961-8F3C-303932E2D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5000">
              <a:srgbClr val="92D050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354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921A8F9-3384-4668-A4BF-DA2B3BEAD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0742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ementiabehaviors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12.wdp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1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29.xm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9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1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30.xm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0.xml"/><Relationship Id="rId5" Type="http://schemas.openxmlformats.org/officeDocument/2006/relationships/diagramLayout" Target="../diagrams/layout30.xml"/><Relationship Id="rId4" Type="http://schemas.openxmlformats.org/officeDocument/2006/relationships/diagramData" Target="../diagrams/data3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3.png"/><Relationship Id="rId4" Type="http://schemas.microsoft.com/office/2007/relationships/hdphoto" Target="../media/hdphoto14.wdp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3" Type="http://schemas.openxmlformats.org/officeDocument/2006/relationships/image" Target="../media/image50.png"/><Relationship Id="rId7" Type="http://schemas.openxmlformats.org/officeDocument/2006/relationships/diagramColors" Target="../diagrams/colors31.xm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1.xml"/><Relationship Id="rId5" Type="http://schemas.openxmlformats.org/officeDocument/2006/relationships/diagramLayout" Target="../diagrams/layout31.xml"/><Relationship Id="rId4" Type="http://schemas.openxmlformats.org/officeDocument/2006/relationships/diagramData" Target="../diagrams/data3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53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55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57.png"/><Relationship Id="rId4" Type="http://schemas.microsoft.com/office/2007/relationships/hdphoto" Target="../media/hdphoto23.wdp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1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3" Type="http://schemas.openxmlformats.org/officeDocument/2006/relationships/image" Target="../media/image63.png"/><Relationship Id="rId7" Type="http://schemas.openxmlformats.org/officeDocument/2006/relationships/diagramColors" Target="../diagrams/colors32.xml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2.xml"/><Relationship Id="rId5" Type="http://schemas.openxmlformats.org/officeDocument/2006/relationships/diagramLayout" Target="../diagrams/layout32.xml"/><Relationship Id="rId4" Type="http://schemas.openxmlformats.org/officeDocument/2006/relationships/diagramData" Target="../diagrams/data3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58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3" Type="http://schemas.openxmlformats.org/officeDocument/2006/relationships/image" Target="../media/image70.png"/><Relationship Id="rId7" Type="http://schemas.openxmlformats.org/officeDocument/2006/relationships/diagramColors" Target="../diagrams/colors33.xml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3.xml"/><Relationship Id="rId5" Type="http://schemas.openxmlformats.org/officeDocument/2006/relationships/diagramLayout" Target="../diagrams/layout33.xml"/><Relationship Id="rId4" Type="http://schemas.openxmlformats.org/officeDocument/2006/relationships/diagramData" Target="../diagrams/data3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diagramData" Target="../diagrams/data14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17" Type="http://schemas.microsoft.com/office/2007/relationships/diagramDrawing" Target="../diagrams/drawing14.xml"/><Relationship Id="rId2" Type="http://schemas.openxmlformats.org/officeDocument/2006/relationships/notesSlide" Target="../notesSlides/notesSlide36.xml"/><Relationship Id="rId16" Type="http://schemas.openxmlformats.org/officeDocument/2006/relationships/diagramColors" Target="../diagrams/colors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diagramLayout" Target="../diagrams/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diagramData" Target="../diagrams/data17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17" Type="http://schemas.microsoft.com/office/2007/relationships/diagramDrawing" Target="../diagrams/drawing17.xml"/><Relationship Id="rId2" Type="http://schemas.openxmlformats.org/officeDocument/2006/relationships/notesSlide" Target="../notesSlides/notesSlide37.xml"/><Relationship Id="rId16" Type="http://schemas.openxmlformats.org/officeDocument/2006/relationships/diagramColors" Target="../diagrams/colors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Relationship Id="rId14" Type="http://schemas.openxmlformats.org/officeDocument/2006/relationships/diagramLayout" Target="../diagrams/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5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26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27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28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4" Type="http://schemas.openxmlformats.org/officeDocument/2006/relationships/diagramData" Target="../diagrams/data2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2590800"/>
            <a:ext cx="3505200" cy="532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524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b="1" dirty="0" smtClean="0">
                <a:latin typeface="Bookman Old Style" panose="02050604050505020204" pitchFamily="18" charset="0"/>
                <a:hlinkClick r:id="rId4"/>
              </a:rPr>
              <a:t>www.dementiabehaviors.com</a:t>
            </a:r>
            <a:endParaRPr lang="en-CA" sz="4000" b="1" dirty="0" smtClean="0">
              <a:latin typeface="Bookman Old Style" panose="02050604050505020204" pitchFamily="18" charset="0"/>
            </a:endParaRPr>
          </a:p>
          <a:p>
            <a:pPr algn="ctr"/>
            <a:endParaRPr lang="en-CA" sz="40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en-CA" sz="2800" b="1" dirty="0" smtClean="0">
                <a:latin typeface="High Tower Text" panose="02040502050506030303" pitchFamily="18" charset="0"/>
              </a:rPr>
              <a:t>A</a:t>
            </a:r>
            <a:r>
              <a:rPr lang="en-CA" sz="2400" b="1" dirty="0" smtClean="0">
                <a:latin typeface="High Tower Text" panose="02040502050506030303" pitchFamily="18" charset="0"/>
              </a:rPr>
              <a:t>tul Sunny Luthra MD MSc FRCPC</a:t>
            </a:r>
            <a:endParaRPr lang="en-US" sz="3200" dirty="0">
              <a:latin typeface="High Tower Text" panose="020405020505060303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</a:br>
            <a:r>
              <a:rPr lang="en-US" sz="24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85725" indent="0">
              <a:buNone/>
            </a:pPr>
            <a:r>
              <a:rPr lang="en-US" sz="2400" dirty="0">
                <a:latin typeface="High Tower Text" panose="02040502050506030303" pitchFamily="18" charset="0"/>
              </a:rPr>
              <a:t>P.I.E.C.E.S for </a:t>
            </a:r>
            <a:r>
              <a:rPr lang="en-US" sz="2400" dirty="0" smtClean="0">
                <a:latin typeface="High Tower Text" panose="02040502050506030303" pitchFamily="18" charset="0"/>
              </a:rPr>
              <a:t>BE</a:t>
            </a:r>
          </a:p>
          <a:p>
            <a:pPr marL="85725" indent="0">
              <a:buNone/>
            </a:pPr>
            <a:endParaRPr lang="en-US" dirty="0">
              <a:latin typeface="High Tower Text" panose="02040502050506030303" pitchFamily="18" charset="0"/>
            </a:endParaRPr>
          </a:p>
          <a:p>
            <a:r>
              <a:rPr lang="en-US" sz="1800" dirty="0">
                <a:latin typeface="High Tower Text" panose="02040502050506030303" pitchFamily="18" charset="0"/>
              </a:rPr>
              <a:t>P –Physical (Medical and Physiological)</a:t>
            </a:r>
          </a:p>
          <a:p>
            <a:endParaRPr lang="en-US" sz="1800" dirty="0">
              <a:latin typeface="High Tower Text" panose="02040502050506030303" pitchFamily="18" charset="0"/>
            </a:endParaRPr>
          </a:p>
          <a:p>
            <a:r>
              <a:rPr lang="en-US" sz="1800" dirty="0">
                <a:latin typeface="High Tower Text" panose="02040502050506030303" pitchFamily="18" charset="0"/>
              </a:rPr>
              <a:t>E—Emotional (Mood, Anxiety and Psychotic Illnesses)</a:t>
            </a:r>
          </a:p>
          <a:p>
            <a:endParaRPr lang="en-US" sz="1800" dirty="0">
              <a:latin typeface="High Tower Text" panose="02040502050506030303" pitchFamily="18" charset="0"/>
            </a:endParaRPr>
          </a:p>
          <a:p>
            <a:r>
              <a:rPr lang="en-US" sz="1800" dirty="0">
                <a:latin typeface="High Tower Text" panose="02040502050506030303" pitchFamily="18" charset="0"/>
              </a:rPr>
              <a:t>E---Environmental (Milieu)</a:t>
            </a:r>
          </a:p>
          <a:p>
            <a:endParaRPr lang="en-US" sz="1800" dirty="0">
              <a:latin typeface="High Tower Text" panose="02040502050506030303" pitchFamily="18" charset="0"/>
            </a:endParaRPr>
          </a:p>
          <a:p>
            <a:r>
              <a:rPr lang="en-US" sz="1800" dirty="0">
                <a:latin typeface="High Tower Text" panose="02040502050506030303" pitchFamily="18" charset="0"/>
              </a:rPr>
              <a:t>S– Social (Inter-Personal)    Revised S– Self (person carrying the disease)</a:t>
            </a:r>
          </a:p>
        </p:txBody>
      </p:sp>
    </p:spTree>
    <p:extLst>
      <p:ext uri="{BB962C8B-B14F-4D97-AF65-F5344CB8AC3E}">
        <p14:creationId xmlns:p14="http://schemas.microsoft.com/office/powerpoint/2010/main" val="363425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endParaRPr lang="en-CA" sz="2800" u="sng" dirty="0">
              <a:ln>
                <a:solidFill>
                  <a:schemeClr val="tx1"/>
                </a:solidFill>
              </a:ln>
              <a:solidFill>
                <a:srgbClr val="FFFF6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3600" b="1" u="sng" dirty="0" smtClean="0">
                <a:latin typeface="High Tower Text" panose="02040502050506030303" pitchFamily="18" charset="0"/>
              </a:rPr>
              <a:t>Emotions and Mood</a:t>
            </a:r>
          </a:p>
          <a:p>
            <a:pPr marL="0" indent="0">
              <a:buNone/>
            </a:pPr>
            <a:endParaRPr lang="en-US" sz="3600" dirty="0" smtClean="0">
              <a:latin typeface="High Tower Text" panose="02040502050506030303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High Tower Text" panose="02040502050506030303" pitchFamily="18" charset="0"/>
              </a:rPr>
              <a:t>Persistence </a:t>
            </a:r>
            <a:r>
              <a:rPr lang="en-US" dirty="0">
                <a:latin typeface="High Tower Text" panose="02040502050506030303" pitchFamily="18" charset="0"/>
              </a:rPr>
              <a:t>of the an emotion for a</a:t>
            </a:r>
            <a:r>
              <a:rPr lang="en-US" sz="3600" dirty="0">
                <a:latin typeface="High Tower Text" panose="02040502050506030303" pitchFamily="18" charset="0"/>
              </a:rPr>
              <a:t> </a:t>
            </a:r>
            <a:r>
              <a:rPr lang="en-US" sz="3600" u="sng" dirty="0">
                <a:latin typeface="High Tower Text" panose="02040502050506030303" pitchFamily="18" charset="0"/>
              </a:rPr>
              <a:t>specified</a:t>
            </a:r>
            <a:r>
              <a:rPr lang="en-US" sz="3600" dirty="0">
                <a:latin typeface="High Tower Text" panose="02040502050506030303" pitchFamily="18" charset="0"/>
              </a:rPr>
              <a:t> </a:t>
            </a:r>
            <a:r>
              <a:rPr lang="en-US" dirty="0">
                <a:latin typeface="High Tower Text" panose="02040502050506030303" pitchFamily="18" charset="0"/>
              </a:rPr>
              <a:t>duration is ‘mood’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High Tower Text" panose="02040502050506030303" pitchFamily="18" charset="0"/>
              </a:rPr>
              <a:t>Requires subjective recall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High Tower Text" panose="02040502050506030303" pitchFamily="18" charset="0"/>
              </a:rPr>
              <a:t>Preserved Cognitive abilities</a:t>
            </a:r>
          </a:p>
          <a:p>
            <a:pPr marL="0" indent="0">
              <a:buNone/>
            </a:pPr>
            <a:endParaRPr lang="en-US" altLang="en-US" sz="2800" b="1" dirty="0">
              <a:latin typeface="High Tower Text" panose="02040502050506030303" pitchFamily="18" charset="0"/>
            </a:endParaRPr>
          </a:p>
          <a:p>
            <a:pPr marL="0" indent="0">
              <a:buNone/>
              <a:defRPr/>
            </a:pPr>
            <a:endParaRPr lang="en-US" altLang="en-US" sz="2800" dirty="0" smtClean="0">
              <a:latin typeface="High Tower Text" panose="02040502050506030303" pitchFamily="18" charset="0"/>
            </a:endParaRPr>
          </a:p>
          <a:p>
            <a:pPr marL="0" indent="0">
              <a:buNone/>
              <a:defRPr/>
            </a:pPr>
            <a:endParaRPr lang="en-US" altLang="en-US" sz="2800" dirty="0">
              <a:latin typeface="High Tower Text" panose="02040502050506030303" pitchFamily="18" charset="0"/>
            </a:endParaRPr>
          </a:p>
          <a:p>
            <a:pPr marL="0" indent="0">
              <a:buNone/>
              <a:defRPr/>
            </a:pPr>
            <a:endParaRPr lang="en-US" altLang="en-US" sz="2800" dirty="0" smtClean="0">
              <a:latin typeface="High Tower Text" panose="02040502050506030303" pitchFamily="18" charset="0"/>
            </a:endParaRPr>
          </a:p>
          <a:p>
            <a:pPr marL="0" indent="0" algn="ctr">
              <a:buNone/>
            </a:pPr>
            <a:endParaRPr lang="en-US" sz="2800" b="1" dirty="0">
              <a:latin typeface="High Tower Text" panose="020405020505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endParaRPr lang="en-CA" sz="2800" u="sng" dirty="0">
              <a:ln>
                <a:solidFill>
                  <a:schemeClr val="tx1"/>
                </a:solidFill>
              </a:ln>
              <a:solidFill>
                <a:srgbClr val="FFFF6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3600" b="1" u="sng" dirty="0" smtClean="0">
                <a:latin typeface="High Tower Text" panose="02040502050506030303" pitchFamily="18" charset="0"/>
              </a:rPr>
              <a:t>Emotions and Mood</a:t>
            </a:r>
          </a:p>
          <a:p>
            <a:pPr marL="0" indent="0">
              <a:buNone/>
              <a:defRPr/>
            </a:pPr>
            <a:endParaRPr lang="en-US" altLang="en-US" sz="2800" kern="0" dirty="0" smtClean="0">
              <a:latin typeface="Arial Black" pitchFamily="34" charset="0"/>
            </a:endParaRPr>
          </a:p>
          <a:p>
            <a:pPr>
              <a:buClrTx/>
              <a:buFont typeface="Wingdings" panose="05000000000000000000" pitchFamily="2" charset="2"/>
              <a:buChar char="§"/>
              <a:defRPr/>
            </a:pPr>
            <a:r>
              <a:rPr lang="en-US" altLang="en-US" sz="2800" kern="0" dirty="0" smtClean="0">
                <a:latin typeface="High Tower Text" panose="02040502050506030303" pitchFamily="18" charset="0"/>
              </a:rPr>
              <a:t>STM is severely impaired in Advanced NCD (&gt;12)</a:t>
            </a:r>
          </a:p>
          <a:p>
            <a:pPr>
              <a:buClrTx/>
              <a:buFont typeface="Wingdings" panose="05000000000000000000" pitchFamily="2" charset="2"/>
              <a:buChar char="§"/>
              <a:defRPr/>
            </a:pPr>
            <a:r>
              <a:rPr lang="en-US" altLang="en-US" sz="2800" kern="0" dirty="0" smtClean="0">
                <a:latin typeface="High Tower Text" panose="02040502050506030303" pitchFamily="18" charset="0"/>
              </a:rPr>
              <a:t>Reliability of Recall of ‘mood and related symptoms’ questionable</a:t>
            </a:r>
            <a:endParaRPr lang="en-US" altLang="en-US" sz="2800" kern="0" dirty="0" smtClean="0">
              <a:latin typeface="Arial Black" pitchFamily="34" charset="0"/>
            </a:endParaRPr>
          </a:p>
          <a:p>
            <a:pPr>
              <a:buClrTx/>
              <a:buFont typeface="Wingdings" panose="05000000000000000000" pitchFamily="2" charset="2"/>
              <a:buChar char="§"/>
              <a:defRPr/>
            </a:pPr>
            <a:r>
              <a:rPr lang="en-US" altLang="en-US" sz="2800" kern="0" dirty="0" smtClean="0">
                <a:latin typeface="High Tower Text" panose="02040502050506030303" pitchFamily="18" charset="0"/>
              </a:rPr>
              <a:t>Validity and reliability of diagnosis of ‘depression’ needs to be challenged in Advanced NCD</a:t>
            </a:r>
          </a:p>
          <a:p>
            <a:pPr marL="0" indent="0">
              <a:buNone/>
            </a:pPr>
            <a:endParaRPr lang="en-US" altLang="en-US" sz="2800" b="1" dirty="0" smtClean="0">
              <a:latin typeface="High Tower Text" panose="02040502050506030303" pitchFamily="18" charset="0"/>
            </a:endParaRPr>
          </a:p>
          <a:p>
            <a:pPr marL="0" indent="0">
              <a:buNone/>
              <a:defRPr/>
            </a:pPr>
            <a:endParaRPr lang="en-US" altLang="en-US" sz="2800" dirty="0" smtClean="0">
              <a:latin typeface="High Tower Text" panose="02040502050506030303" pitchFamily="18" charset="0"/>
            </a:endParaRPr>
          </a:p>
          <a:p>
            <a:pPr marL="0" indent="0">
              <a:buNone/>
              <a:defRPr/>
            </a:pPr>
            <a:endParaRPr lang="en-US" altLang="en-US" sz="2800" dirty="0">
              <a:latin typeface="High Tower Text" panose="02040502050506030303" pitchFamily="18" charset="0"/>
            </a:endParaRPr>
          </a:p>
          <a:p>
            <a:pPr marL="0" indent="0">
              <a:buNone/>
              <a:defRPr/>
            </a:pPr>
            <a:endParaRPr lang="en-US" altLang="en-US" sz="2800" dirty="0" smtClean="0">
              <a:latin typeface="High Tower Text" panose="02040502050506030303" pitchFamily="18" charset="0"/>
            </a:endParaRPr>
          </a:p>
          <a:p>
            <a:pPr marL="0" indent="0" algn="ctr">
              <a:buNone/>
            </a:pPr>
            <a:endParaRPr lang="en-US" sz="2800" b="1" dirty="0">
              <a:latin typeface="High Tower Text" panose="020405020505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5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endParaRPr lang="en-CA" sz="2800" u="sng" dirty="0">
              <a:ln>
                <a:solidFill>
                  <a:schemeClr val="tx1"/>
                </a:solidFill>
              </a:ln>
              <a:solidFill>
                <a:srgbClr val="FFFF6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3600" b="1" u="sng" dirty="0" smtClean="0">
                <a:latin typeface="High Tower Text" panose="02040502050506030303" pitchFamily="18" charset="0"/>
              </a:rPr>
              <a:t>Emotions </a:t>
            </a:r>
            <a:r>
              <a:rPr lang="en-US" b="1" u="sng" dirty="0" smtClean="0">
                <a:latin typeface="High Tower Text" panose="02040502050506030303" pitchFamily="18" charset="0"/>
              </a:rPr>
              <a:t>in </a:t>
            </a:r>
            <a:r>
              <a:rPr lang="en-CA" altLang="en-US" b="1" u="sng" dirty="0" smtClean="0">
                <a:latin typeface="High Tower Text" panose="02040502050506030303" pitchFamily="18" charset="0"/>
              </a:rPr>
              <a:t>Advanced NCD</a:t>
            </a:r>
          </a:p>
          <a:p>
            <a:pPr marL="0" indent="0">
              <a:buNone/>
            </a:pPr>
            <a:endParaRPr lang="en-CA" altLang="en-US" b="1" u="sng" dirty="0">
              <a:latin typeface="High Tower Text" panose="02040502050506030303" pitchFamily="18" charset="0"/>
            </a:endParaRP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CA" altLang="en-US" sz="2800" dirty="0" smtClean="0">
                <a:latin typeface="High Tower Text" panose="02040502050506030303" pitchFamily="18" charset="0"/>
              </a:rPr>
              <a:t>Emotional </a:t>
            </a:r>
            <a:r>
              <a:rPr lang="en-CA" altLang="en-US" sz="2800" dirty="0">
                <a:latin typeface="High Tower Text" panose="02040502050506030303" pitchFamily="18" charset="0"/>
              </a:rPr>
              <a:t>Comprehension </a:t>
            </a:r>
            <a:r>
              <a:rPr lang="en-CA" altLang="en-US" sz="2800" dirty="0" smtClean="0">
                <a:latin typeface="High Tower Text" panose="02040502050506030303" pitchFamily="18" charset="0"/>
              </a:rPr>
              <a:t>preserved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CA" altLang="en-US" sz="2800" dirty="0" smtClean="0">
                <a:latin typeface="High Tower Text" panose="02040502050506030303" pitchFamily="18" charset="0"/>
              </a:rPr>
              <a:t>Emotional </a:t>
            </a:r>
            <a:r>
              <a:rPr lang="en-CA" altLang="en-US" sz="2800" dirty="0">
                <a:latin typeface="High Tower Text" panose="02040502050506030303" pitchFamily="18" charset="0"/>
              </a:rPr>
              <a:t>Expressivity is </a:t>
            </a:r>
            <a:r>
              <a:rPr lang="en-CA" altLang="en-US" sz="2800" dirty="0" smtClean="0">
                <a:latin typeface="High Tower Text" panose="02040502050506030303" pitchFamily="18" charset="0"/>
              </a:rPr>
              <a:t>decreased (</a:t>
            </a:r>
            <a:r>
              <a:rPr lang="en-CA" altLang="en-US" sz="2400" dirty="0" smtClean="0">
                <a:latin typeface="High Tower Text" panose="02040502050506030303" pitchFamily="18" charset="0"/>
              </a:rPr>
              <a:t>Joy and Pleasure)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CA" altLang="en-US" sz="2800" dirty="0" smtClean="0">
                <a:latin typeface="High Tower Text" panose="02040502050506030303" pitchFamily="18" charset="0"/>
              </a:rPr>
              <a:t>Emotional Expressivity Heightened </a:t>
            </a:r>
          </a:p>
          <a:p>
            <a:pPr marL="0" indent="0">
              <a:buNone/>
            </a:pPr>
            <a:r>
              <a:rPr lang="en-CA" altLang="en-US" sz="2400" dirty="0"/>
              <a:t>	</a:t>
            </a:r>
            <a:r>
              <a:rPr lang="en-CA" altLang="en-US" sz="2400" dirty="0" smtClean="0">
                <a:latin typeface="High Tower Text" panose="02040502050506030303" pitchFamily="18" charset="0"/>
              </a:rPr>
              <a:t>	(Melancholy, Fear, Discontentment and Anger)</a:t>
            </a:r>
          </a:p>
          <a:p>
            <a:pPr marL="0" indent="0">
              <a:buNone/>
            </a:pPr>
            <a:endParaRPr lang="en-CA" altLang="en-US" sz="2400" dirty="0"/>
          </a:p>
          <a:p>
            <a:pPr marL="0" indent="0" algn="ctr">
              <a:buNone/>
              <a:defRPr/>
            </a:pPr>
            <a:r>
              <a:rPr lang="en-US" altLang="en-US" kern="0" dirty="0">
                <a:latin typeface="High Tower Text" panose="02040502050506030303" pitchFamily="18" charset="0"/>
              </a:rPr>
              <a:t>Need to work with </a:t>
            </a:r>
            <a:r>
              <a:rPr lang="en-US" altLang="en-US" sz="3600" b="1" u="sng" kern="0" dirty="0">
                <a:latin typeface="High Tower Text" panose="02040502050506030303" pitchFamily="18" charset="0"/>
              </a:rPr>
              <a:t>Emotions, Not Mood</a:t>
            </a:r>
          </a:p>
          <a:p>
            <a:pPr marL="0" indent="0" algn="ctr">
              <a:buNone/>
              <a:defRPr/>
            </a:pPr>
            <a:endParaRPr lang="en-US" altLang="en-US" sz="2800" dirty="0" smtClean="0">
              <a:latin typeface="High Tower Text" panose="020405020505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3400" y="1828800"/>
            <a:ext cx="80772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Clr>
                <a:schemeClr val="tx1"/>
              </a:buClr>
              <a:buSzPct val="100000"/>
            </a:pPr>
            <a:r>
              <a:rPr lang="en-US" sz="3200" dirty="0" smtClean="0">
                <a:latin typeface="Arial Rounded MT Bold" panose="020F0704030504030204" pitchFamily="34" charset="0"/>
              </a:rPr>
              <a:t>Five Primary Emotions: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2114550" lvl="4" indent="-285750">
              <a:spcAft>
                <a:spcPts val="3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Joy or Happiness</a:t>
            </a:r>
          </a:p>
          <a:p>
            <a:pPr marL="3657600" lvl="7" indent="-457200">
              <a:spcAft>
                <a:spcPts val="3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Discontentment</a:t>
            </a:r>
          </a:p>
          <a:p>
            <a:pPr marL="2743200" lvl="5" indent="-457200">
              <a:spcAft>
                <a:spcPts val="3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Fear</a:t>
            </a:r>
          </a:p>
          <a:p>
            <a:pPr marL="4114800" lvl="8" indent="-457200">
              <a:spcAft>
                <a:spcPts val="3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Anger</a:t>
            </a:r>
          </a:p>
          <a:p>
            <a:pPr marL="1828800" lvl="3" indent="-457200">
              <a:spcAft>
                <a:spcPts val="30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Sadness or Melancholy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89" y="3115439"/>
            <a:ext cx="1765641" cy="1147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38" y="4407383"/>
            <a:ext cx="1869201" cy="1441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506" l="40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38400"/>
            <a:ext cx="1745498" cy="12508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endParaRPr lang="en-CA" sz="2800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103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72" r="100000">
                        <a14:foregroundMark x1="48851" y1="6337" x2="52374" y2="17426"/>
                        <a14:foregroundMark x1="56355" y1="7921" x2="56662" y2="17624"/>
                        <a14:foregroundMark x1="60796" y1="18416" x2="65391" y2="8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3" y="3689200"/>
            <a:ext cx="1777637" cy="1374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98" b="92774" l="5529" r="95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0" y="5504198"/>
            <a:ext cx="1824613" cy="12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120" y="2610683"/>
            <a:ext cx="75438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4E3B30"/>
              </a:buClr>
              <a:buSzPct val="70000"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Generation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of Emotions </a:t>
            </a:r>
          </a:p>
          <a:p>
            <a:pPr marL="457200" marR="0" lvl="1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4E3B30"/>
              </a:buClr>
              <a:buSzPct val="7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nd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4E3B30"/>
              </a:buClr>
              <a:buSzPct val="70000"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Regulation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of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Emotions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4E3B30"/>
              </a:buClr>
              <a:buSzPct val="70000"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Impaired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LuBAIR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™ Inventory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Based </a:t>
            </a:r>
            <a:r>
              <a:rPr kumimoji="0" lang="en-C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 </a:t>
            </a:r>
            <a:r>
              <a:rPr kumimoji="0" lang="en-CA" sz="2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Impairment of </a:t>
            </a:r>
            <a:r>
              <a:rPr kumimoji="0" lang="en-C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Emotional Regulatory </a:t>
            </a:r>
            <a:r>
              <a:rPr kumimoji="0" lang="en-CA" sz="2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Circuits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0" i="0" u="sng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Vocal Expressions</a:t>
            </a:r>
            <a:endParaRPr kumimoji="0" lang="en-CA" sz="3200" b="0" i="0" u="sng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781D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4624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300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10683"/>
            <a:ext cx="7543800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The responses are:</a:t>
            </a: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Increased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amplitude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Prolonged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duration</a:t>
            </a: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Slow to extinguish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914400" marR="0" lvl="2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‘Out-of-proportion’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LuBAIR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™ Inventory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Based </a:t>
            </a:r>
            <a:r>
              <a:rPr kumimoji="0" lang="en-C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 </a:t>
            </a:r>
            <a:r>
              <a:rPr kumimoji="0" lang="en-CA" sz="2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Impairment of </a:t>
            </a:r>
            <a:r>
              <a:rPr kumimoji="0" lang="en-C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Emotional Regulatory </a:t>
            </a:r>
            <a:r>
              <a:rPr kumimoji="0" lang="en-CA" sz="2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Circuits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0" i="0" u="sng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Vocal Expressions</a:t>
            </a:r>
            <a:endParaRPr kumimoji="0" lang="en-CA" sz="3200" b="0" i="0" u="sng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781D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994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6"/>
          <a:stretch/>
        </p:blipFill>
        <p:spPr>
          <a:xfrm>
            <a:off x="0" y="4724400"/>
            <a:ext cx="9161219" cy="180703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69846640"/>
              </p:ext>
            </p:extLst>
          </p:nvPr>
        </p:nvGraphicFramePr>
        <p:xfrm>
          <a:off x="-381000" y="-533400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Lightning Bolt 6"/>
          <p:cNvSpPr/>
          <p:nvPr/>
        </p:nvSpPr>
        <p:spPr>
          <a:xfrm rot="6101547">
            <a:off x="5484350" y="3029334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5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 animBg="1"/>
      <p:bldP spid="7" grpId="1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120" y="2647294"/>
            <a:ext cx="7543800" cy="73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70000"/>
            </a:pPr>
            <a:r>
              <a:rPr lang="en-US" sz="3200" dirty="0" smtClean="0">
                <a:latin typeface="Arial Rounded MT Bold" panose="020F0704030504030204" pitchFamily="34" charset="0"/>
              </a:rPr>
              <a:t>Represents two primary emotions:</a:t>
            </a:r>
          </a:p>
        </p:txBody>
      </p:sp>
      <p:sp>
        <p:nvSpPr>
          <p:cNvPr id="2" name="Rectangle 1"/>
          <p:cNvSpPr/>
          <p:nvPr/>
        </p:nvSpPr>
        <p:spPr>
          <a:xfrm>
            <a:off x="429610" y="5149840"/>
            <a:ext cx="8284780" cy="1892826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lvl="2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70000"/>
            </a:pPr>
            <a:r>
              <a:rPr lang="en-US" sz="3200" dirty="0" smtClean="0">
                <a:latin typeface="Arial Rounded MT Bold" panose="020F0704030504030204" pitchFamily="34" charset="0"/>
              </a:rPr>
              <a:t>Anger</a:t>
            </a:r>
          </a:p>
          <a:p>
            <a:pPr marL="1200150" lvl="2" indent="-285750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</a:pPr>
            <a:endParaRPr lang="en-US" sz="2800" dirty="0" smtClean="0">
              <a:latin typeface="Arial Rounded MT Bold" panose="020F0704030504030204" pitchFamily="34" charset="0"/>
            </a:endParaRPr>
          </a:p>
          <a:p>
            <a:pPr lvl="2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70000"/>
            </a:pPr>
            <a:r>
              <a:rPr lang="en-US" sz="3200" b="1" dirty="0" smtClean="0">
                <a:latin typeface="Arial Rounded MT Bold" panose="020F0704030504030204" pitchFamily="34" charset="0"/>
              </a:rPr>
              <a:t>  </a:t>
            </a:r>
            <a:r>
              <a:rPr lang="en-US" sz="3600" b="1" dirty="0" smtClean="0">
                <a:latin typeface="Arial Rounded MT Bold" panose="020F0704030504030204" pitchFamily="34" charset="0"/>
              </a:rPr>
              <a:t>&amp;</a:t>
            </a:r>
            <a:endParaRPr lang="en-US" sz="3200" b="1" dirty="0" smtClean="0">
              <a:latin typeface="Arial Rounded MT Bold" panose="020F0704030504030204" pitchFamily="34" charset="0"/>
            </a:endParaRPr>
          </a:p>
          <a:p>
            <a:pPr lvl="2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70000"/>
            </a:pPr>
            <a:endParaRPr 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00" y="3781430"/>
            <a:ext cx="1869201" cy="1441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506" l="40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46270"/>
            <a:ext cx="1959168" cy="140391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8681" y="5360504"/>
            <a:ext cx="8862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3200" dirty="0">
                <a:latin typeface="Arial Rounded MT Bold" panose="020F0704030504030204" pitchFamily="34" charset="0"/>
              </a:rPr>
              <a:t>Joy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90600" y="2514600"/>
          <a:ext cx="7086600" cy="701040"/>
        </p:xfrm>
        <a:graphic>
          <a:graphicData uri="http://schemas.openxmlformats.org/drawingml/2006/table">
            <a:tbl>
              <a:tblPr firstRow="1" firstCol="1" bandRow="1"/>
              <a:tblGrid>
                <a:gridCol w="708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CA" sz="20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. VERBALLY RESPONSIVE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(e.g., brief explosive burst, argumentative, quarrelsome, etc</a:t>
                      </a:r>
                      <a:r>
                        <a:rPr lang="en-CA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.)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1F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20" y="3352800"/>
            <a:ext cx="3550760" cy="330708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10683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200" dirty="0" smtClean="0">
                <a:latin typeface="High Tower Text" panose="02040502050506030303" pitchFamily="18" charset="0"/>
              </a:rPr>
              <a:t>Continuum of Emotion of </a:t>
            </a:r>
            <a:r>
              <a:rPr lang="en-US" sz="3200" b="1" u="sng" dirty="0" smtClean="0">
                <a:latin typeface="High Tower Text" panose="02040502050506030303" pitchFamily="18" charset="0"/>
              </a:rPr>
              <a:t>Anger</a:t>
            </a:r>
          </a:p>
          <a:p>
            <a:pPr lvl="1" algn="ctr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sz="3200" b="1" u="sng" dirty="0" smtClean="0">
              <a:latin typeface="High Tower Text" panose="02040502050506030303" pitchFamily="18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igh Tower Text" panose="02040502050506030303" pitchFamily="18" charset="0"/>
              </a:rPr>
              <a:t>Brief Explosive Outbursts</a:t>
            </a:r>
          </a:p>
          <a:p>
            <a:pPr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sz="2400" dirty="0">
              <a:latin typeface="High Tower Text" panose="02040502050506030303" pitchFamily="18" charset="0"/>
            </a:endParaRPr>
          </a:p>
          <a:p>
            <a:pPr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09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7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7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sz="2700" dirty="0">
              <a:latin typeface="High Tower Text" panose="02040502050506030303" pitchFamily="18" charset="0"/>
            </a:endParaRPr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SzPts val="2800"/>
              <a:buNone/>
            </a:pPr>
            <a:r>
              <a:rPr lang="en-US" sz="3000" b="1" u="sng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Physical</a:t>
            </a:r>
          </a:p>
          <a:p>
            <a:pPr marL="0" indent="0">
              <a:lnSpc>
                <a:spcPct val="80000"/>
              </a:lnSpc>
              <a:buSzPts val="2800"/>
              <a:buNone/>
            </a:pPr>
            <a:endParaRPr lang="en-US" sz="3300" dirty="0" smtClean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457200" indent="-457200">
              <a:lnSpc>
                <a:spcPct val="80000"/>
              </a:lnSpc>
              <a:buClrTx/>
              <a:buSzPts val="2800"/>
              <a:buFont typeface="Arial" panose="020B0604020202020204" pitchFamily="34" charset="0"/>
              <a:buChar char="•"/>
            </a:pPr>
            <a:r>
              <a:rPr lang="en-US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Labs and Investigations</a:t>
            </a:r>
            <a:endParaRPr dirty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indent="-342900">
              <a:lnSpc>
                <a:spcPct val="80000"/>
              </a:lnSpc>
              <a:buSzPts val="2800"/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Confusion Assessment Methodology (CAM) – Delirium</a:t>
            </a:r>
          </a:p>
          <a:p>
            <a:pPr marL="342900" lvl="1" indent="0">
              <a:lnSpc>
                <a:spcPct val="80000"/>
              </a:lnSpc>
              <a:spcBef>
                <a:spcPts val="750"/>
              </a:spcBef>
              <a:buSzPts val="2800"/>
              <a:buNone/>
            </a:pPr>
            <a:endParaRPr lang="en-US" sz="2100" dirty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600075" lvl="1">
              <a:lnSpc>
                <a:spcPct val="80000"/>
              </a:lnSpc>
              <a:spcBef>
                <a:spcPts val="750"/>
              </a:spcBef>
              <a:buSzPts val="2800"/>
              <a:buFont typeface="Wingdings" panose="05000000000000000000" pitchFamily="2" charset="2"/>
              <a:buChar char="Ø"/>
            </a:pPr>
            <a:r>
              <a:rPr lang="en-US" sz="21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Only </a:t>
            </a:r>
            <a:r>
              <a:rPr lang="en-US" sz="21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valid in Non-Cognitively Impaired Individuals </a:t>
            </a:r>
          </a:p>
          <a:p>
            <a:pPr marL="342900" lvl="1" indent="0">
              <a:lnSpc>
                <a:spcPct val="80000"/>
              </a:lnSpc>
              <a:spcBef>
                <a:spcPts val="750"/>
              </a:spcBef>
              <a:buSzPts val="2800"/>
              <a:buNone/>
            </a:pPr>
            <a:endParaRPr lang="en-US" sz="2100" dirty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600075" lvl="1">
              <a:lnSpc>
                <a:spcPct val="80000"/>
              </a:lnSpc>
              <a:spcBef>
                <a:spcPts val="750"/>
              </a:spcBef>
              <a:buSzPts val="2800"/>
              <a:buFont typeface="Wingdings" panose="05000000000000000000" pitchFamily="2" charset="2"/>
              <a:buChar char="Ø"/>
            </a:pPr>
            <a:r>
              <a:rPr lang="en-US" sz="21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No Established Validity in Advanced Dementia</a:t>
            </a:r>
          </a:p>
          <a:p>
            <a:pPr marL="600075" lvl="1">
              <a:lnSpc>
                <a:spcPct val="80000"/>
              </a:lnSpc>
              <a:spcBef>
                <a:spcPts val="750"/>
              </a:spcBef>
              <a:buSzPts val="2800"/>
              <a:buFont typeface="Wingdings" panose="05000000000000000000" pitchFamily="2" charset="2"/>
              <a:buChar char="Ø"/>
            </a:pPr>
            <a:endParaRPr lang="en-US" sz="2100" dirty="0">
              <a:solidFill>
                <a:srgbClr val="000000"/>
              </a:solidFill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600075" lvl="1">
              <a:lnSpc>
                <a:spcPct val="80000"/>
              </a:lnSpc>
              <a:spcBef>
                <a:spcPts val="750"/>
              </a:spcBef>
              <a:buSzPts val="2800"/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Require Reliable and Valid Patient Engagement</a:t>
            </a:r>
            <a:endParaRPr lang="en-US" sz="2100" dirty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600075" lvl="1">
              <a:lnSpc>
                <a:spcPct val="80000"/>
              </a:lnSpc>
              <a:spcBef>
                <a:spcPts val="750"/>
              </a:spcBef>
              <a:buSzPts val="2800"/>
              <a:buFont typeface="Wingdings" panose="05000000000000000000" pitchFamily="2" charset="2"/>
              <a:buChar char="Ø"/>
            </a:pPr>
            <a:endParaRPr lang="en-US" sz="15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600075" lvl="1">
              <a:lnSpc>
                <a:spcPct val="80000"/>
              </a:lnSpc>
              <a:spcBef>
                <a:spcPts val="750"/>
              </a:spcBef>
              <a:buSzPts val="2800"/>
              <a:buFont typeface="Wingdings" panose="05000000000000000000" pitchFamily="2" charset="2"/>
              <a:buChar char="Ø"/>
            </a:pPr>
            <a:endParaRPr lang="en-US" sz="15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600075" lvl="1">
              <a:lnSpc>
                <a:spcPct val="80000"/>
              </a:lnSpc>
              <a:spcBef>
                <a:spcPts val="750"/>
              </a:spcBef>
              <a:buSzPts val="2800"/>
              <a:buFont typeface="Wingdings" panose="05000000000000000000" pitchFamily="2" charset="2"/>
              <a:buChar char="Ø"/>
            </a:pPr>
            <a:endParaRPr lang="en-US" dirty="0" smtClean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600075" lvl="1">
              <a:lnSpc>
                <a:spcPct val="80000"/>
              </a:lnSpc>
              <a:spcBef>
                <a:spcPts val="750"/>
              </a:spcBef>
              <a:buSzPts val="2800"/>
              <a:buFont typeface="Wingdings" panose="05000000000000000000" pitchFamily="2" charset="2"/>
              <a:buChar char="Ø"/>
            </a:pPr>
            <a:endParaRPr lang="en-US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600075" lvl="1">
              <a:lnSpc>
                <a:spcPct val="80000"/>
              </a:lnSpc>
              <a:spcBef>
                <a:spcPts val="750"/>
              </a:spcBef>
              <a:buSzPts val="2800"/>
              <a:buFont typeface="Wingdings" panose="05000000000000000000" pitchFamily="2" charset="2"/>
              <a:buChar char="Ø"/>
            </a:pPr>
            <a:endParaRPr lang="en-US" dirty="0" smtClean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2900">
              <a:lnSpc>
                <a:spcPct val="80000"/>
              </a:lnSpc>
              <a:buSzPts val="2800"/>
              <a:buFont typeface="Arial" panose="020B0604020202020204" pitchFamily="34" charset="0"/>
              <a:buChar char="•"/>
            </a:pPr>
            <a:endParaRPr lang="en-US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8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10683"/>
            <a:ext cx="914400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200" dirty="0" smtClean="0">
                <a:latin typeface="High Tower Text" panose="02040502050506030303" pitchFamily="18" charset="0"/>
              </a:rPr>
              <a:t>Continuum of Emotion of </a:t>
            </a:r>
            <a:r>
              <a:rPr lang="en-US" sz="3200" b="1" u="sng" dirty="0" smtClean="0">
                <a:latin typeface="High Tower Text" panose="02040502050506030303" pitchFamily="18" charset="0"/>
              </a:rPr>
              <a:t>Anger</a:t>
            </a:r>
          </a:p>
          <a:p>
            <a:pPr marL="800100" lvl="1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 smtClean="0">
              <a:latin typeface="High Tower Text" panose="02040502050506030303" pitchFamily="18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igh Tower Text" panose="02040502050506030303" pitchFamily="18" charset="0"/>
              </a:rPr>
              <a:t>Argumentative or Quarrelsome </a:t>
            </a:r>
          </a:p>
          <a:p>
            <a:pPr marL="800100" lvl="1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latin typeface="High Tower Text" panose="02040502050506030303" pitchFamily="18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latin typeface="High Tower Text" panose="02040502050506030303" pitchFamily="18" charset="0"/>
            </a:endParaRPr>
          </a:p>
          <a:p>
            <a:pPr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5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10683"/>
            <a:ext cx="9144000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200" dirty="0" smtClean="0">
                <a:latin typeface="High Tower Text" panose="02040502050506030303" pitchFamily="18" charset="0"/>
              </a:rPr>
              <a:t>Continuum of Emotion of </a:t>
            </a:r>
            <a:r>
              <a:rPr lang="en-US" sz="3200" b="1" u="sng" dirty="0" smtClean="0">
                <a:latin typeface="High Tower Text" panose="02040502050506030303" pitchFamily="18" charset="0"/>
              </a:rPr>
              <a:t>Anger</a:t>
            </a:r>
          </a:p>
          <a:p>
            <a:pPr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2800" dirty="0" smtClean="0">
                <a:latin typeface="High Tower Text" panose="02040502050506030303" pitchFamily="18" charset="0"/>
              </a:rPr>
              <a:t>Dysphoric Syndrome</a:t>
            </a:r>
          </a:p>
          <a:p>
            <a:pPr marL="1257300" lvl="2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igh Tower Text" panose="02040502050506030303" pitchFamily="18" charset="0"/>
              </a:rPr>
              <a:t>Emotional symptoms (Irritable, Angry, Mood Swings)</a:t>
            </a:r>
          </a:p>
          <a:p>
            <a:pPr marL="1257300" lvl="2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igh Tower Text" panose="02040502050506030303" pitchFamily="18" charset="0"/>
              </a:rPr>
              <a:t>Cognitive Symptoms (Projecting blame and distrust)</a:t>
            </a:r>
          </a:p>
          <a:p>
            <a:pPr marL="1257300" lvl="2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igh Tower Text" panose="02040502050506030303" pitchFamily="18" charset="0"/>
              </a:rPr>
              <a:t>Behavioral Symptoms (Intense, loud, Agitated, distracted)</a:t>
            </a:r>
          </a:p>
          <a:p>
            <a:pPr marL="800100" lvl="1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latin typeface="High Tower Text" panose="02040502050506030303" pitchFamily="18" charset="0"/>
            </a:endParaRPr>
          </a:p>
          <a:p>
            <a:pPr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sz="2400" dirty="0">
              <a:latin typeface="High Tower Text" panose="02040502050506030303" pitchFamily="18" charset="0"/>
            </a:endParaRPr>
          </a:p>
          <a:p>
            <a:pPr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10683"/>
            <a:ext cx="91440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200" dirty="0" smtClean="0">
                <a:latin typeface="High Tower Text" panose="02040502050506030303" pitchFamily="18" charset="0"/>
              </a:rPr>
              <a:t>Continuum of Emotion of </a:t>
            </a:r>
            <a:r>
              <a:rPr lang="en-US" sz="3200" b="1" u="sng" dirty="0" smtClean="0">
                <a:latin typeface="High Tower Text" panose="02040502050506030303" pitchFamily="18" charset="0"/>
              </a:rPr>
              <a:t>Anger</a:t>
            </a:r>
            <a:endParaRPr lang="en-US" sz="2400" dirty="0">
              <a:latin typeface="High Tower Text" panose="02040502050506030303" pitchFamily="18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igh Tower Text" panose="02040502050506030303" pitchFamily="18" charset="0"/>
              </a:rPr>
              <a:t>Destructive Syndromes</a:t>
            </a:r>
          </a:p>
          <a:p>
            <a:pPr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2400" dirty="0" smtClean="0">
                <a:latin typeface="High Tower Text" panose="02040502050506030303" pitchFamily="18" charset="0"/>
              </a:rPr>
              <a:t>	Shredding Briefs, Towels, Pillows</a:t>
            </a:r>
          </a:p>
          <a:p>
            <a:pPr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2400" dirty="0">
                <a:latin typeface="High Tower Text" panose="02040502050506030303" pitchFamily="18" charset="0"/>
              </a:rPr>
              <a:t>	</a:t>
            </a:r>
            <a:r>
              <a:rPr lang="en-US" sz="2400" dirty="0" smtClean="0">
                <a:latin typeface="High Tower Text" panose="02040502050506030303" pitchFamily="18" charset="0"/>
              </a:rPr>
              <a:t>Picking or Scratching skin, Pulling hair,  Biting cuticles/nails</a:t>
            </a:r>
            <a:endParaRPr lang="en-US" sz="2400" dirty="0">
              <a:latin typeface="High Tower Text" panose="02040502050506030303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0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10683"/>
            <a:ext cx="914400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200" dirty="0" smtClean="0">
                <a:latin typeface="High Tower Text" panose="02040502050506030303" pitchFamily="18" charset="0"/>
              </a:rPr>
              <a:t>Continuum of Emotion of </a:t>
            </a:r>
            <a:r>
              <a:rPr lang="en-US" sz="3200" b="1" u="sng" dirty="0" smtClean="0">
                <a:latin typeface="High Tower Text" panose="02040502050506030303" pitchFamily="18" charset="0"/>
              </a:rPr>
              <a:t>Anger</a:t>
            </a:r>
          </a:p>
          <a:p>
            <a:pPr marL="800100" lvl="1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igh Tower Text" panose="02040502050506030303" pitchFamily="18" charset="0"/>
              </a:rPr>
              <a:t>	Primal Scream</a:t>
            </a:r>
          </a:p>
          <a:p>
            <a:pPr lvl="2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2400" dirty="0" smtClean="0">
                <a:latin typeface="High Tower Text" panose="02040502050506030303" pitchFamily="18" charset="0"/>
              </a:rPr>
              <a:t>Blood curdling, repetitive noise making</a:t>
            </a:r>
            <a:endParaRPr lang="en-US" sz="2400" dirty="0">
              <a:latin typeface="High Tower Text" panose="02040502050506030303" pitchFamily="18" charset="0"/>
            </a:endParaRPr>
          </a:p>
          <a:p>
            <a:pPr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90600" y="2514600"/>
          <a:ext cx="71628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716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5. UTTERING NOISES OR MAKING REPETITIVE SOUNDS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u5QMeQpkPhA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8954" y="3562572"/>
            <a:ext cx="3268132" cy="326813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114</a:t>
            </a:fld>
            <a:endParaRPr lang="en-US" dirty="0"/>
          </a:p>
        </p:txBody>
      </p:sp>
      <p:pic>
        <p:nvPicPr>
          <p:cNvPr id="8" name="u5QMeQpkPhA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7934" y="3589868"/>
            <a:ext cx="3268132" cy="326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10683"/>
            <a:ext cx="9144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200" dirty="0" smtClean="0">
                <a:latin typeface="High Tower Text" panose="02040502050506030303" pitchFamily="18" charset="0"/>
              </a:rPr>
              <a:t>Continuum of Emotion of </a:t>
            </a:r>
            <a:r>
              <a:rPr lang="en-US" sz="3200" b="1" u="sng" dirty="0" smtClean="0">
                <a:latin typeface="High Tower Text" panose="02040502050506030303" pitchFamily="18" charset="0"/>
              </a:rPr>
              <a:t>Joy</a:t>
            </a:r>
          </a:p>
          <a:p>
            <a:pPr lvl="1" algn="ctr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sz="3200" b="1" u="sng" dirty="0" smtClean="0">
              <a:latin typeface="High Tower Text" panose="02040502050506030303" pitchFamily="18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igh Tower Text" panose="02040502050506030303" pitchFamily="18" charset="0"/>
              </a:rPr>
              <a:t>Effusive ………….&gt; Elated …………..&gt; Euphoric</a:t>
            </a:r>
          </a:p>
          <a:p>
            <a:pPr marL="800100" lvl="1" indent="-34290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latin typeface="High Tower Text" panose="02040502050506030303" pitchFamily="18" charset="0"/>
            </a:endParaRPr>
          </a:p>
          <a:p>
            <a:pPr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0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474872"/>
              </p:ext>
            </p:extLst>
          </p:nvPr>
        </p:nvGraphicFramePr>
        <p:xfrm>
          <a:off x="914400" y="2514600"/>
          <a:ext cx="70866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708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2. TALKING LOUD AND FAST, MANIC-LIKE BEHAVIOR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ExKCcndqK5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8666" y="3352800"/>
            <a:ext cx="5926667" cy="3333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21685" y="5975969"/>
            <a:ext cx="16086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Full video found at </a:t>
            </a:r>
            <a:r>
              <a:rPr lang="en-US" sz="1200" dirty="0"/>
              <a:t>https://www.youtube.com/watch?v=ExKCcndqK5c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73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2049439"/>
            <a:ext cx="8686800" cy="381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sz="2400" b="1" dirty="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667000" y="3657600"/>
            <a:ext cx="811119" cy="381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ight Arrow 13"/>
          <p:cNvSpPr/>
          <p:nvPr/>
        </p:nvSpPr>
        <p:spPr>
          <a:xfrm>
            <a:off x="5334000" y="3657600"/>
            <a:ext cx="811119" cy="381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1"/>
            <a:ext cx="9144000" cy="35814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924840"/>
              </p:ext>
            </p:extLst>
          </p:nvPr>
        </p:nvGraphicFramePr>
        <p:xfrm>
          <a:off x="990600" y="2514600"/>
          <a:ext cx="70866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708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3. YELLING AND SCREAMING TO GET THINGS DONE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28" y="3343997"/>
            <a:ext cx="4962144" cy="34135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50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386139"/>
              </p:ext>
            </p:extLst>
          </p:nvPr>
        </p:nvGraphicFramePr>
        <p:xfrm>
          <a:off x="1028700" y="2514600"/>
          <a:ext cx="7086600" cy="701040"/>
        </p:xfrm>
        <a:graphic>
          <a:graphicData uri="http://schemas.openxmlformats.org/drawingml/2006/table">
            <a:tbl>
              <a:tblPr firstRow="1" firstCol="1" bandRow="1"/>
              <a:tblGrid>
                <a:gridCol w="708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4. RATTLING BED RAILS/TABLE TOPS, PERISTENT CALLING OUT FOR STAFF/FAMILY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20" y="3352800"/>
            <a:ext cx="3429000" cy="3429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5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19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19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19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19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4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b="1" u="sng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Emotional</a:t>
            </a:r>
          </a:p>
          <a:p>
            <a:pPr marL="0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b="1" u="sng" dirty="0">
              <a:solidFill>
                <a:srgbClr val="000000"/>
              </a:solidFill>
              <a:latin typeface="High Tower Text" panose="02040502050506030303" pitchFamily="18" charset="0"/>
              <a:ea typeface="Bookman Old Style"/>
              <a:cs typeface="Calibri" panose="020F0502020204030204" pitchFamily="34" charset="0"/>
              <a:sym typeface="Bookman Old Style"/>
            </a:endParaRPr>
          </a:p>
          <a:p>
            <a:pPr indent="-342900">
              <a:lnSpc>
                <a:spcPct val="80000"/>
              </a:lnSpc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Cornell Depression Scale  </a:t>
            </a:r>
            <a:r>
              <a:rPr lang="en-US" sz="2400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Alexopoulas</a:t>
            </a:r>
            <a:r>
              <a:rPr lang="en-US" sz="2000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 et.al. 1988</a:t>
            </a:r>
            <a:r>
              <a:rPr lang="en-US" sz="20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)</a:t>
            </a:r>
            <a:r>
              <a:rPr lang="en-US" sz="2000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  </a:t>
            </a:r>
            <a:endParaRPr lang="en-US" sz="2000" dirty="0">
              <a:solidFill>
                <a:srgbClr val="000000"/>
              </a:solidFill>
              <a:latin typeface="High Tower Text" panose="02040502050506030303" pitchFamily="18" charset="0"/>
              <a:ea typeface="Bookman Old Style"/>
              <a:cs typeface="Calibri" panose="020F0502020204030204" pitchFamily="34" charset="0"/>
              <a:sym typeface="Bookman Old Style"/>
            </a:endParaRPr>
          </a:p>
          <a:p>
            <a:pPr indent="-342900">
              <a:lnSpc>
                <a:spcPct val="80000"/>
              </a:lnSpc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“</a:t>
            </a:r>
            <a:r>
              <a:rPr lang="en-US" sz="1600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The </a:t>
            </a:r>
            <a:r>
              <a:rPr lang="en-US" sz="16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Cornell scale is a quantitative measure of depression.  Although, its </a:t>
            </a: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sz="16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original scores correlate with the presence of depressive syndromes classified </a:t>
            </a: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sz="16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by RDC, the Cornell scale is </a:t>
            </a:r>
            <a:r>
              <a:rPr lang="en-US" sz="1600" b="1" u="sng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NOT</a:t>
            </a:r>
            <a:r>
              <a:rPr lang="en-US" sz="16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 designed for use as a diagnostic </a:t>
            </a:r>
            <a:r>
              <a:rPr lang="en-US" sz="1600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instrument” </a:t>
            </a: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1600" dirty="0">
              <a:solidFill>
                <a:srgbClr val="000000"/>
              </a:solidFill>
              <a:latin typeface="High Tower Text" panose="02040502050506030303" pitchFamily="18" charset="0"/>
              <a:ea typeface="Bookman Old Style"/>
              <a:cs typeface="Calibri" panose="020F0502020204030204" pitchFamily="34" charset="0"/>
              <a:sym typeface="Bookman Old Style"/>
            </a:endParaRP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1600" dirty="0" smtClean="0">
              <a:solidFill>
                <a:srgbClr val="000000"/>
              </a:solidFill>
              <a:latin typeface="High Tower Text" panose="02040502050506030303" pitchFamily="18" charset="0"/>
              <a:ea typeface="Bookman Old Style"/>
              <a:cs typeface="Calibri" panose="020F0502020204030204" pitchFamily="34" charset="0"/>
              <a:sym typeface="Bookman Old Style"/>
            </a:endParaRPr>
          </a:p>
          <a:p>
            <a:pPr marL="342900" lvl="1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Establish Severity, </a:t>
            </a:r>
            <a:r>
              <a:rPr lang="en-US" sz="2000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Once </a:t>
            </a:r>
            <a:r>
              <a:rPr lang="en-US" sz="20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clinical diagnosis made</a:t>
            </a:r>
          </a:p>
          <a:p>
            <a:pPr marL="600075" lvl="1">
              <a:lnSpc>
                <a:spcPct val="80000"/>
              </a:lnSpc>
              <a:buClr>
                <a:srgbClr val="000000"/>
              </a:buClr>
              <a:buSzPts val="2800"/>
              <a:buFont typeface="Wingdings" panose="05000000000000000000" pitchFamily="2" charset="2"/>
              <a:buChar char="Ø"/>
            </a:pPr>
            <a:endParaRPr lang="en-US" sz="1500" dirty="0">
              <a:solidFill>
                <a:srgbClr val="000000"/>
              </a:solidFill>
              <a:latin typeface="Bookman Old Style" panose="02050604050505020204" pitchFamily="18" charset="0"/>
              <a:ea typeface="Bookman Old Style"/>
              <a:cs typeface="Calibri" panose="020F0502020204030204" pitchFamily="34" charset="0"/>
              <a:sym typeface="Bookman Old Style"/>
            </a:endParaRPr>
          </a:p>
          <a:p>
            <a:pPr marL="342900" lvl="1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sz="20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Calibri" panose="020F0502020204030204" pitchFamily="34" charset="0"/>
                <a:sym typeface="Bookman Old Style"/>
              </a:rPr>
              <a:t>Requires reliable and Valid Patient Engagement</a:t>
            </a: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1350" dirty="0">
              <a:solidFill>
                <a:srgbClr val="000000"/>
              </a:solidFill>
              <a:latin typeface="Calibri" panose="020F0502020204030204" pitchFamily="34" charset="0"/>
              <a:ea typeface="Bookman Old Style"/>
              <a:cs typeface="Calibri" panose="020F0502020204030204" pitchFamily="34" charset="0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84420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490" y="2819400"/>
            <a:ext cx="840302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Purpose of Expressions</a:t>
            </a: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Unintended ‘Out-of-proportion’ emotional responses</a:t>
            </a:r>
            <a:endParaRPr lang="en-CA" sz="2800" b="1" u="sng" dirty="0" smtClean="0">
              <a:latin typeface="High Tower Text" panose="02040502050506030303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6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" y="2286000"/>
            <a:ext cx="82677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Meaning of Expressions </a:t>
            </a:r>
            <a:r>
              <a:rPr lang="en-CA" sz="2000" u="sng" dirty="0" smtClean="0">
                <a:latin typeface="High Tower Text" panose="02040502050506030303" pitchFamily="18" charset="0"/>
              </a:rPr>
              <a:t>(Based in Anger)</a:t>
            </a:r>
            <a:endParaRPr lang="en-CA" sz="4000" u="sng" dirty="0" smtClean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CA" sz="12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“Please appreciate…….I am in a defensive mode”</a:t>
            </a:r>
          </a:p>
          <a:p>
            <a:pPr algn="ctr">
              <a:lnSpc>
                <a:spcPct val="160000"/>
              </a:lnSpc>
            </a:pPr>
            <a:r>
              <a:rPr lang="en-US" sz="2400" dirty="0">
                <a:latin typeface="High Tower Text" panose="02040502050506030303" pitchFamily="18" charset="0"/>
              </a:rPr>
              <a:t>“I’m warning you to stop/back off</a:t>
            </a:r>
            <a:r>
              <a:rPr lang="en-US" sz="2400" dirty="0" smtClean="0">
                <a:latin typeface="High Tower Text" panose="02040502050506030303" pitchFamily="18" charset="0"/>
              </a:rPr>
              <a:t>”</a:t>
            </a:r>
          </a:p>
          <a:p>
            <a:pPr algn="ctr">
              <a:lnSpc>
                <a:spcPct val="160000"/>
              </a:lnSpc>
            </a:pPr>
            <a:r>
              <a:rPr lang="en-US" sz="2400" dirty="0" smtClean="0">
                <a:latin typeface="High Tower Text" panose="02040502050506030303" pitchFamily="18" charset="0"/>
              </a:rPr>
              <a:t>(Brief Explosive Outbursts)</a:t>
            </a:r>
          </a:p>
          <a:p>
            <a:pPr algn="ctr">
              <a:lnSpc>
                <a:spcPct val="160000"/>
              </a:lnSpc>
            </a:pPr>
            <a:r>
              <a:rPr lang="en-US" sz="2400" dirty="0" smtClean="0">
                <a:latin typeface="High Tower Text" panose="02040502050506030303" pitchFamily="18" charset="0"/>
              </a:rPr>
              <a:t>“Please appreciate…..I am in aggressive mode”</a:t>
            </a:r>
          </a:p>
          <a:p>
            <a:pPr algn="ctr">
              <a:lnSpc>
                <a:spcPct val="160000"/>
              </a:lnSpc>
            </a:pPr>
            <a:r>
              <a:rPr lang="en-US" sz="2400" dirty="0" smtClean="0">
                <a:latin typeface="High Tower Text" panose="02040502050506030303" pitchFamily="18" charset="0"/>
              </a:rPr>
              <a:t>Quarrelsome…..Dysphoric….Destructive</a:t>
            </a:r>
            <a:endParaRPr lang="en-US" sz="2400" dirty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CA" sz="2800" b="1" u="sng" dirty="0">
              <a:latin typeface="High Tower Text" panose="020405020505060303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072" y="4572000"/>
            <a:ext cx="1869201" cy="144127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5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" y="2819400"/>
            <a:ext cx="8305800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Meaning of Expressions </a:t>
            </a:r>
            <a:r>
              <a:rPr lang="en-CA" sz="2000" u="sng" dirty="0" smtClean="0">
                <a:latin typeface="Arial Rounded MT Bold" panose="020F0704030504030204" pitchFamily="34" charset="0"/>
              </a:rPr>
              <a:t>(Based in Joy)</a:t>
            </a:r>
            <a:endParaRPr lang="en-CA" sz="40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endParaRPr lang="en-CA" sz="12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“Please help me to control my emotions”</a:t>
            </a:r>
            <a:endParaRPr lang="en-CA" sz="2800" b="1" u="sng" dirty="0">
              <a:latin typeface="High Tower Text" panose="020405020505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506" l="40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52" y="5364731"/>
            <a:ext cx="1959168" cy="14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0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/>
        </p:blipFill>
        <p:spPr>
          <a:xfrm>
            <a:off x="0" y="4871545"/>
            <a:ext cx="9240156" cy="191025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123</a:t>
            </a:fld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09045529"/>
              </p:ext>
            </p:extLst>
          </p:nvPr>
        </p:nvGraphicFramePr>
        <p:xfrm>
          <a:off x="-381000" y="-533400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Lightning Bolt 11"/>
          <p:cNvSpPr/>
          <p:nvPr/>
        </p:nvSpPr>
        <p:spPr>
          <a:xfrm rot="6101547">
            <a:off x="5484350" y="3029334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3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  <p:bldP spid="12" grpId="1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120" y="2647294"/>
            <a:ext cx="7543800" cy="73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70000"/>
            </a:pPr>
            <a:r>
              <a:rPr lang="en-US" sz="3200" dirty="0" smtClean="0">
                <a:latin typeface="Arial Rounded MT Bold" panose="020F0704030504030204" pitchFamily="34" charset="0"/>
              </a:rPr>
              <a:t>Represents two primary emotions:</a:t>
            </a:r>
          </a:p>
        </p:txBody>
      </p:sp>
      <p:sp>
        <p:nvSpPr>
          <p:cNvPr id="2" name="Rectangle 1"/>
          <p:cNvSpPr/>
          <p:nvPr/>
        </p:nvSpPr>
        <p:spPr>
          <a:xfrm>
            <a:off x="821120" y="5149840"/>
            <a:ext cx="7893270" cy="17979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2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70000"/>
            </a:pPr>
            <a:r>
              <a:rPr lang="en-US" sz="3200" dirty="0" smtClean="0">
                <a:latin typeface="Arial Rounded MT Bold" panose="020F0704030504030204" pitchFamily="34" charset="0"/>
              </a:rPr>
              <a:t>Melancholy	</a:t>
            </a:r>
            <a:r>
              <a:rPr lang="en-US" sz="3200" b="1" dirty="0" smtClean="0">
                <a:latin typeface="Arial Rounded MT Bold" panose="020F0704030504030204" pitchFamily="34" charset="0"/>
              </a:rPr>
              <a:t>      </a:t>
            </a:r>
            <a:r>
              <a:rPr lang="en-US" sz="3600" b="1" dirty="0" smtClean="0">
                <a:latin typeface="Arial Rounded MT Bold" panose="020F0704030504030204" pitchFamily="34" charset="0"/>
              </a:rPr>
              <a:t>&amp;</a:t>
            </a:r>
            <a:endParaRPr lang="en-US" sz="3200" b="1" dirty="0" smtClean="0">
              <a:latin typeface="Arial Rounded MT Bold" panose="020F0704030504030204" pitchFamily="34" charset="0"/>
            </a:endParaRPr>
          </a:p>
          <a:p>
            <a:pPr lvl="2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70000"/>
            </a:pPr>
            <a:endParaRPr 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90206" y="5334000"/>
            <a:ext cx="33489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3200" dirty="0" smtClean="0">
                <a:latin typeface="Arial Rounded MT Bold" panose="020F0704030504030204" pitchFamily="34" charset="0"/>
              </a:rPr>
              <a:t>Discontentment</a:t>
            </a:r>
            <a:endParaRPr lang="en-US" sz="3200" dirty="0"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92774" l="5529" r="95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99" y="3854303"/>
            <a:ext cx="1893733" cy="12834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67" y="3854303"/>
            <a:ext cx="1944303" cy="126364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2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595478"/>
              </p:ext>
            </p:extLst>
          </p:nvPr>
        </p:nvGraphicFramePr>
        <p:xfrm>
          <a:off x="1447800" y="2879724"/>
          <a:ext cx="6019800" cy="777875"/>
        </p:xfrm>
        <a:graphic>
          <a:graphicData uri="http://schemas.openxmlformats.org/drawingml/2006/table">
            <a:tbl>
              <a:tblPr firstRow="1" firstCol="1" bandRow="1"/>
              <a:tblGrid>
                <a:gridCol w="601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78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1. APPEARING SAD, TEARFUL, OR IRRITABLE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2778" y1="2115" x2="41778" y2="14808"/>
                        <a14:foregroundMark x1="68333" y1="1346" x2="69556" y2="1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51245"/>
            <a:ext cx="6400800" cy="369824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</a:p>
          <a:p>
            <a:pPr marL="0" lvl="0" indent="0" algn="ctr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Melancholy                          Discontentment</a:t>
            </a: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544893"/>
              </p:ext>
            </p:extLst>
          </p:nvPr>
        </p:nvGraphicFramePr>
        <p:xfrm>
          <a:off x="685800" y="2743200"/>
          <a:ext cx="7772400" cy="1066800"/>
        </p:xfrm>
        <a:graphic>
          <a:graphicData uri="http://schemas.openxmlformats.org/drawingml/2006/table">
            <a:tbl>
              <a:tblPr firstRow="1" firstCol="1" bandRow="1"/>
              <a:tblGrid>
                <a:gridCol w="777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2. EXPRESSING THEMES OF DESPAIR, MORBIDITY, SOMATIC COMPLAINTS, OR SELF-DEPRICATING COMMENTS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5"/>
          <a:stretch/>
        </p:blipFill>
        <p:spPr>
          <a:xfrm>
            <a:off x="3015909" y="3657600"/>
            <a:ext cx="3112181" cy="320267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</a:p>
          <a:p>
            <a:pPr marL="0" lvl="0" indent="0" algn="ctr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Melancholy</a:t>
            </a:r>
            <a:endParaRPr lang="en-CA" sz="2400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922922"/>
              </p:ext>
            </p:extLst>
          </p:nvPr>
        </p:nvGraphicFramePr>
        <p:xfrm>
          <a:off x="1447800" y="2879724"/>
          <a:ext cx="6096000" cy="777875"/>
        </p:xfrm>
        <a:graphic>
          <a:graphicData uri="http://schemas.openxmlformats.org/drawingml/2006/table">
            <a:tbl>
              <a:tblPr firstRow="1" firstCol="1" bandRow="1"/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78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3. MIMICKING/MOCKING OR BEING DISMISSIVE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463119"/>
            <a:ext cx="4800600" cy="3200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</a:p>
          <a:p>
            <a:pPr marL="0" lvl="0" indent="0" algn="ctr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Discontentment</a:t>
            </a: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736846"/>
              </p:ext>
            </p:extLst>
          </p:nvPr>
        </p:nvGraphicFramePr>
        <p:xfrm>
          <a:off x="1164020" y="2743200"/>
          <a:ext cx="6608380" cy="914400"/>
        </p:xfrm>
        <a:graphic>
          <a:graphicData uri="http://schemas.openxmlformats.org/drawingml/2006/table">
            <a:tbl>
              <a:tblPr firstRow="1" firstCol="1" bandRow="1"/>
              <a:tblGrid>
                <a:gridCol w="6608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4. SARCASTIC OR TEASING, BEING DEROGATORY, CRITICAL AND NEGATIVE OF OTHERS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901" y="3400936"/>
            <a:ext cx="7144238" cy="353326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</a:p>
          <a:p>
            <a:pPr marL="0" lvl="0" indent="0" algn="ctr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Discontentment</a:t>
            </a:r>
            <a:endParaRPr lang="en-CA" sz="2400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2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439916"/>
              </p:ext>
            </p:extLst>
          </p:nvPr>
        </p:nvGraphicFramePr>
        <p:xfrm>
          <a:off x="1143000" y="2743200"/>
          <a:ext cx="6629400" cy="838200"/>
        </p:xfrm>
        <a:graphic>
          <a:graphicData uri="http://schemas.openxmlformats.org/drawingml/2006/table">
            <a:tbl>
              <a:tblPr firstRow="1" firstCol="1" bandRow="1"/>
              <a:tblGrid>
                <a:gridCol w="662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5. EXPRESSING FEELINGS OF REJECTION OR INCREASED SENSITIVITY TO OTHERS’ COMMENTS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121" y1="16596" x2="75758" y2="32766"/>
                        <a14:foregroundMark x1="7576" y1="20000" x2="12879" y2="24681"/>
                        <a14:foregroundMark x1="82576" y1="42128" x2="88636" y2="38298"/>
                        <a14:foregroundMark x1="25000" y1="89362" x2="39394" y2="90213"/>
                        <a14:foregroundMark x1="54545" y1="87234" x2="65909" y2="90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225512"/>
            <a:ext cx="2171700" cy="386628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</a:p>
          <a:p>
            <a:pPr marL="0" lvl="0" indent="0" algn="ctr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Melancholy</a:t>
            </a:r>
            <a:endParaRPr lang="en-CA" sz="2400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2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19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19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</a:br>
            <a:r>
              <a:rPr lang="en-US" sz="24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lang="en-US" sz="2400" dirty="0">
              <a:latin typeface="High Tower Text" panose="0204050205050603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b="1" u="sng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Emotional</a:t>
            </a:r>
          </a:p>
          <a:p>
            <a:pPr marL="285750" indent="-285750">
              <a:lnSpc>
                <a:spcPct val="80000"/>
              </a:lnSpc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285750" indent="-285750">
              <a:lnSpc>
                <a:spcPct val="80000"/>
              </a:lnSpc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Neuro-Psychiatric </a:t>
            </a: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</a:rPr>
              <a:t>Inventory </a:t>
            </a:r>
            <a:r>
              <a:rPr lang="en-US" sz="1800" dirty="0">
                <a:solidFill>
                  <a:srgbClr val="000000"/>
                </a:solidFill>
                <a:latin typeface="High Tower Text" panose="02040502050506030303" pitchFamily="18" charset="0"/>
              </a:rPr>
              <a:t>(Cummings et. Al., 1994 and 1997)</a:t>
            </a:r>
          </a:p>
          <a:p>
            <a:pPr indent="-342900">
              <a:lnSpc>
                <a:spcPct val="80000"/>
              </a:lnSpc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628650" lvl="1" indent="-285750">
              <a:lnSpc>
                <a:spcPct val="80000"/>
              </a:lnSpc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igh Tower Text" panose="02040502050506030303" pitchFamily="18" charset="0"/>
              </a:rPr>
              <a:t>Used for Anxiety and Psychotic Disorders</a:t>
            </a:r>
          </a:p>
          <a:p>
            <a:pPr marL="628650" lvl="1" indent="-285750">
              <a:lnSpc>
                <a:spcPct val="80000"/>
              </a:lnSpc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628650" lvl="1" indent="-285750">
              <a:lnSpc>
                <a:spcPct val="80000"/>
              </a:lnSpc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igh Tower Text" panose="02040502050506030303" pitchFamily="18" charset="0"/>
              </a:rPr>
              <a:t>“Inability to discriminate amongst different disorders”</a:t>
            </a:r>
          </a:p>
          <a:p>
            <a:pPr marL="628650" lvl="1" indent="-285750">
              <a:lnSpc>
                <a:spcPct val="80000"/>
              </a:lnSpc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628650" lvl="1" indent="-285750">
              <a:lnSpc>
                <a:spcPct val="80000"/>
              </a:lnSpc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igh Tower Text" panose="02040502050506030303" pitchFamily="18" charset="0"/>
              </a:rPr>
              <a:t>“Validity and Reliability of sub-scales in advanced NCD, when clinical examination becomes increasingly unreliable, needs questioning”</a:t>
            </a: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15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600075" lvl="1">
              <a:lnSpc>
                <a:spcPct val="80000"/>
              </a:lnSpc>
              <a:buClr>
                <a:srgbClr val="000000"/>
              </a:buClr>
              <a:buSzPts val="2800"/>
              <a:buFont typeface="Wingdings" panose="05000000000000000000" pitchFamily="2" charset="2"/>
              <a:buChar char="Ø"/>
            </a:pPr>
            <a:endParaRPr lang="en-US" sz="15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1275" dirty="0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6167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9620" y="2599759"/>
            <a:ext cx="868680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Humans are innately averse to </a:t>
            </a:r>
            <a:r>
              <a:rPr lang="en-US" sz="2800" dirty="0">
                <a:latin typeface="High Tower Text" panose="02040502050506030303" pitchFamily="18" charset="0"/>
              </a:rPr>
              <a:t>pain; emotional or physical </a:t>
            </a:r>
          </a:p>
          <a:p>
            <a:pPr lvl="1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Protection from pain becomes primary defense </a:t>
            </a:r>
            <a:r>
              <a:rPr lang="en-US" sz="2800" dirty="0" smtClean="0">
                <a:latin typeface="High Tower Text" panose="02040502050506030303" pitchFamily="18" charset="0"/>
              </a:rPr>
              <a:t>mechanism</a:t>
            </a:r>
            <a:endParaRPr lang="en-US" sz="2800" dirty="0">
              <a:latin typeface="High Tower Text" panose="02040502050506030303" pitchFamily="18" charset="0"/>
            </a:endParaRPr>
          </a:p>
          <a:p>
            <a:pPr lvl="1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Does not change regardless of stage of </a:t>
            </a:r>
            <a:r>
              <a:rPr lang="en-US" sz="2800" dirty="0" smtClean="0">
                <a:latin typeface="High Tower Text" panose="02040502050506030303" pitchFamily="18" charset="0"/>
              </a:rPr>
              <a:t>dementia</a:t>
            </a:r>
            <a:endParaRPr lang="en-US" sz="2800" dirty="0">
              <a:latin typeface="High Tower Text" panose="02040502050506030303" pitchFamily="18" charset="0"/>
            </a:endParaRPr>
          </a:p>
          <a:p>
            <a:pPr lvl="1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Likely </a:t>
            </a:r>
            <a:r>
              <a:rPr lang="en-US" sz="2800" dirty="0" smtClean="0">
                <a:latin typeface="High Tower Text" panose="02040502050506030303" pitchFamily="18" charset="0"/>
              </a:rPr>
              <a:t>heightened in Advanced NCD</a:t>
            </a:r>
            <a:endParaRPr lang="en-US" sz="2800" dirty="0">
              <a:latin typeface="High Tower Text" panose="02040502050506030303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261118"/>
            <a:ext cx="86868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600" dirty="0" smtClean="0">
                <a:latin typeface="High Tower Text" panose="02040502050506030303" pitchFamily="18" charset="0"/>
              </a:rPr>
              <a:t>Two approaches to dealing with pain</a:t>
            </a:r>
            <a:r>
              <a:rPr lang="en-US" sz="3200" dirty="0" smtClean="0">
                <a:latin typeface="Arial Rounded MT Bold" panose="020F0704030504030204" pitchFamily="34" charset="0"/>
              </a:rPr>
              <a:t>:</a:t>
            </a:r>
          </a:p>
          <a:p>
            <a:pPr marL="1377950" lvl="4" indent="-982663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3200" b="1" u="sng" dirty="0" smtClean="0">
                <a:latin typeface="High Tower Text" panose="02040502050506030303" pitchFamily="18" charset="0"/>
              </a:rPr>
              <a:t>Coping</a:t>
            </a:r>
            <a:r>
              <a:rPr lang="en-US" sz="3200" dirty="0" smtClean="0">
                <a:latin typeface="Arial Rounded MT Bold" panose="020F0704030504030204" pitchFamily="34" charset="0"/>
              </a:rPr>
              <a:t> </a:t>
            </a:r>
            <a:r>
              <a:rPr lang="en-US" sz="3200" dirty="0" smtClean="0">
                <a:latin typeface="High Tower Text" panose="02040502050506030303" pitchFamily="18" charset="0"/>
              </a:rPr>
              <a:t>with pain </a:t>
            </a:r>
          </a:p>
          <a:p>
            <a:pPr marL="909638" lvl="4" indent="-514350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200" dirty="0">
                <a:latin typeface="Arial Rounded MT Bold" panose="020F0704030504030204" pitchFamily="34" charset="0"/>
              </a:rPr>
              <a:t>	</a:t>
            </a:r>
            <a:r>
              <a:rPr lang="en-US" sz="3200" dirty="0" smtClean="0">
                <a:latin typeface="Arial Rounded MT Bold" panose="020F0704030504030204" pitchFamily="34" charset="0"/>
              </a:rPr>
              <a:t>			&amp;</a:t>
            </a:r>
          </a:p>
          <a:p>
            <a:pPr marL="1377950" lvl="4" indent="-982663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+mj-lt"/>
              <a:buAutoNum type="arabicPeriod" startAt="2"/>
            </a:pPr>
            <a:r>
              <a:rPr lang="en-US" sz="3200" b="1" u="sng" dirty="0" smtClean="0">
                <a:latin typeface="High Tower Text" panose="02040502050506030303" pitchFamily="18" charset="0"/>
              </a:rPr>
              <a:t>Avoidance</a:t>
            </a:r>
            <a:r>
              <a:rPr lang="en-US" sz="3200" dirty="0" smtClean="0">
                <a:latin typeface="High Tower Text" panose="02040502050506030303" pitchFamily="18" charset="0"/>
              </a:rPr>
              <a:t> of pain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26" y="2979757"/>
            <a:ext cx="4449974" cy="387824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2362200"/>
            <a:ext cx="8686800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CA" sz="3600" u="sng" dirty="0" smtClean="0">
                <a:latin typeface="High Tower Text" panose="02040502050506030303" pitchFamily="18" charset="0"/>
              </a:rPr>
              <a:t>Coping with Pain (Melancholy)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‘</a:t>
            </a:r>
            <a:r>
              <a:rPr lang="en-US" sz="2800" dirty="0">
                <a:latin typeface="High Tower Text" panose="02040502050506030303" pitchFamily="18" charset="0"/>
              </a:rPr>
              <a:t>Catharsis’ of </a:t>
            </a:r>
            <a:r>
              <a:rPr lang="en-US" sz="2800" dirty="0" smtClean="0">
                <a:latin typeface="High Tower Text" panose="02040502050506030303" pitchFamily="18" charset="0"/>
              </a:rPr>
              <a:t>pain - </a:t>
            </a:r>
            <a:r>
              <a:rPr lang="en-US" sz="2800" dirty="0">
                <a:latin typeface="High Tower Text" panose="02040502050506030303" pitchFamily="18" charset="0"/>
              </a:rPr>
              <a:t>crying and talking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Measured ‘decompression’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Observer’s perspective: suffering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Individual’s perspective:  relief from </a:t>
            </a:r>
            <a:r>
              <a:rPr lang="en-US" sz="2800" dirty="0" smtClean="0">
                <a:latin typeface="High Tower Text" panose="02040502050506030303" pitchFamily="18" charset="0"/>
              </a:rPr>
              <a:t>suffering</a:t>
            </a:r>
            <a:endParaRPr lang="en-US" sz="2800" dirty="0">
              <a:latin typeface="High Tower Text" panose="02040502050506030303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2362200"/>
            <a:ext cx="899160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CA" sz="3600" u="sng" dirty="0" smtClean="0">
                <a:latin typeface="High Tower Text" panose="02040502050506030303" pitchFamily="18" charset="0"/>
              </a:rPr>
              <a:t>Avoidance of Pain (Discontentment)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“I feel good by putting you down” (verbal)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Pro-active shut down of </a:t>
            </a:r>
            <a:r>
              <a:rPr lang="en-US" sz="2800" dirty="0" smtClean="0">
                <a:latin typeface="High Tower Text" panose="02040502050506030303" pitchFamily="18" charset="0"/>
              </a:rPr>
              <a:t>communication</a:t>
            </a:r>
            <a:r>
              <a:rPr lang="en-US" sz="2800" dirty="0">
                <a:latin typeface="High Tower Text" panose="02040502050506030303" pitchFamily="18" charset="0"/>
              </a:rPr>
              <a:t> </a:t>
            </a:r>
            <a:r>
              <a:rPr lang="en-US" sz="2800" dirty="0" smtClean="0">
                <a:latin typeface="High Tower Text" panose="02040502050506030303" pitchFamily="18" charset="0"/>
              </a:rPr>
              <a:t> </a:t>
            </a:r>
            <a:endParaRPr lang="en-US" sz="2800" dirty="0">
              <a:latin typeface="High Tower Text" panose="02040502050506030303" pitchFamily="18" charset="0"/>
            </a:endParaRPr>
          </a:p>
          <a:p>
            <a:pPr marL="457200">
              <a:spcAft>
                <a:spcPts val="1200"/>
              </a:spcAft>
            </a:pPr>
            <a:r>
              <a:rPr lang="en-US" sz="2800" dirty="0" smtClean="0">
                <a:latin typeface="High Tower Text" panose="02040502050506030303" pitchFamily="18" charset="0"/>
              </a:rPr>
              <a:t>(non-verbal</a:t>
            </a:r>
            <a:r>
              <a:rPr lang="en-US" sz="2800" dirty="0">
                <a:latin typeface="High Tower Text" panose="02040502050506030303" pitchFamily="18" charset="0"/>
              </a:rPr>
              <a:t>)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Creates barriers or distance with others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Protect exposure to ‘hurt’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Prevent experiencing of ‘pain’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0490" y="2819400"/>
            <a:ext cx="8403020" cy="2702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Purpose of </a:t>
            </a:r>
            <a:r>
              <a:rPr lang="en-CA" sz="3600" u="sng" dirty="0">
                <a:latin typeface="High Tower Text" panose="02040502050506030303" pitchFamily="18" charset="0"/>
              </a:rPr>
              <a:t>Expressions </a:t>
            </a:r>
            <a:r>
              <a:rPr lang="en-CA" sz="2000" u="sng" dirty="0" smtClean="0">
                <a:latin typeface="High Tower Text" panose="02040502050506030303" pitchFamily="18" charset="0"/>
              </a:rPr>
              <a:t>(Melancholy)</a:t>
            </a:r>
            <a:endParaRPr lang="en-CA" sz="2000" u="sng" dirty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State of ‘measured decompression’</a:t>
            </a: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……….‘coping’ with pain</a:t>
            </a:r>
            <a:endParaRPr lang="en-CA" sz="2800" b="1" u="sng" dirty="0" smtClean="0">
              <a:latin typeface="High Tower Text" panose="0204050205050603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92774" l="5529" r="95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87" y="5372405"/>
            <a:ext cx="1893733" cy="128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0490" y="2819400"/>
            <a:ext cx="840302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Meaning of </a:t>
            </a:r>
            <a:r>
              <a:rPr lang="en-CA" sz="3600" u="sng" dirty="0">
                <a:latin typeface="High Tower Text" panose="02040502050506030303" pitchFamily="18" charset="0"/>
              </a:rPr>
              <a:t>Expressions </a:t>
            </a:r>
            <a:r>
              <a:rPr lang="en-CA" sz="2000" u="sng" dirty="0" smtClean="0">
                <a:latin typeface="High Tower Text" panose="02040502050506030303" pitchFamily="18" charset="0"/>
              </a:rPr>
              <a:t>(Melancholy)</a:t>
            </a:r>
            <a:endParaRPr lang="en-CA" sz="2000" u="sng" dirty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“Please help me in my catharsis”</a:t>
            </a:r>
            <a:endParaRPr lang="en-CA" sz="2800" b="1" u="sng" dirty="0">
              <a:latin typeface="High Tower Text" panose="0204050205050603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92774" l="5529" r="95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87" y="5372405"/>
            <a:ext cx="1893733" cy="128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0490" y="2819400"/>
            <a:ext cx="840302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Purpose of </a:t>
            </a:r>
            <a:r>
              <a:rPr lang="en-CA" sz="3600" u="sng" dirty="0">
                <a:latin typeface="High Tower Text" panose="02040502050506030303" pitchFamily="18" charset="0"/>
              </a:rPr>
              <a:t>Expressions </a:t>
            </a:r>
            <a:r>
              <a:rPr lang="en-CA" sz="2000" u="sng" dirty="0" smtClean="0">
                <a:latin typeface="High Tower Text" panose="02040502050506030303" pitchFamily="18" charset="0"/>
              </a:rPr>
              <a:t>(Discontentment)</a:t>
            </a:r>
            <a:endParaRPr lang="en-CA" sz="2000" u="sng" dirty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Attempts to create barriers ……. ‘avoidance’ of pain</a:t>
            </a:r>
            <a:endParaRPr lang="en-CA" sz="2800" b="1" u="sng" dirty="0" smtClean="0">
              <a:latin typeface="High Tower Text" panose="020405020505060303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97" y="5594360"/>
            <a:ext cx="1944303" cy="1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1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0490" y="2819400"/>
            <a:ext cx="8403020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Meaning of </a:t>
            </a:r>
            <a:r>
              <a:rPr lang="en-CA" sz="3600" u="sng" dirty="0">
                <a:latin typeface="High Tower Text" panose="02040502050506030303" pitchFamily="18" charset="0"/>
              </a:rPr>
              <a:t>Expressions </a:t>
            </a:r>
            <a:r>
              <a:rPr lang="en-CA" sz="2000" u="sng" dirty="0" smtClean="0">
                <a:latin typeface="High Tower Text" panose="02040502050506030303" pitchFamily="18" charset="0"/>
              </a:rPr>
              <a:t>(Discontentment)</a:t>
            </a:r>
            <a:endParaRPr lang="en-CA" sz="2000" u="sng" dirty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400" dirty="0" smtClean="0">
                <a:latin typeface="High Tower Text" panose="02040502050506030303" pitchFamily="18" charset="0"/>
              </a:rPr>
              <a:t>“Please don’t take me for a ‘jerk’ – I am simply trying to protect 		myself from pain”</a:t>
            </a:r>
            <a:endParaRPr lang="en-CA" sz="2400" b="1" u="sng" dirty="0">
              <a:latin typeface="High Tower Text" panose="0204050205050603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97" y="5594360"/>
            <a:ext cx="1944303" cy="1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t="16321"/>
          <a:stretch/>
        </p:blipFill>
        <p:spPr>
          <a:xfrm>
            <a:off x="0" y="5029200"/>
            <a:ext cx="9201451" cy="156270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138</a:t>
            </a:fld>
            <a:endParaRPr lang="en-US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09045529"/>
              </p:ext>
            </p:extLst>
          </p:nvPr>
        </p:nvGraphicFramePr>
        <p:xfrm>
          <a:off x="-381000" y="-533400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Lightning Bolt 12"/>
          <p:cNvSpPr/>
          <p:nvPr/>
        </p:nvSpPr>
        <p:spPr>
          <a:xfrm rot="6101547">
            <a:off x="5484350" y="3029334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  <p:bldP spid="13" grpId="1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120" y="2647294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70000"/>
            </a:pPr>
            <a:r>
              <a:rPr lang="en-US" sz="3200" dirty="0" smtClean="0">
                <a:latin typeface="Arial Rounded MT Bold" panose="020F0704030504030204" pitchFamily="34" charset="0"/>
              </a:rPr>
              <a:t>Represents the primary emotion of:</a:t>
            </a:r>
          </a:p>
        </p:txBody>
      </p:sp>
      <p:sp>
        <p:nvSpPr>
          <p:cNvPr id="2" name="Rectangle 1"/>
          <p:cNvSpPr/>
          <p:nvPr/>
        </p:nvSpPr>
        <p:spPr>
          <a:xfrm>
            <a:off x="3839559" y="5410200"/>
            <a:ext cx="1418240" cy="84183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0" lvl="2" algn="ctr">
              <a:lnSpc>
                <a:spcPct val="150000"/>
              </a:lnSpc>
              <a:spcBef>
                <a:spcPts val="1800"/>
              </a:spcBef>
              <a:buClr>
                <a:schemeClr val="tx2"/>
              </a:buClr>
              <a:buSzPct val="70000"/>
            </a:pPr>
            <a:r>
              <a:rPr lang="en-US" sz="3600" dirty="0" smtClean="0">
                <a:latin typeface="High Tower Text" panose="02040502050506030303" pitchFamily="18" charset="0"/>
              </a:rPr>
              <a:t>FEAR</a:t>
            </a:r>
            <a:endParaRPr lang="en-US" sz="3600" dirty="0">
              <a:latin typeface="High Tower Text" panose="020405020505060303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72" r="100000">
                        <a14:foregroundMark x1="48851" y1="6337" x2="52374" y2="17426"/>
                        <a14:foregroundMark x1="56355" y1="7921" x2="56662" y2="17624"/>
                        <a14:foregroundMark x1="60796" y1="18416" x2="65391" y2="8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438" y="3962399"/>
            <a:ext cx="2072483" cy="160276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19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19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</a:br>
            <a:r>
              <a:rPr lang="en-US" sz="24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lang="en-US" sz="2400" dirty="0">
              <a:latin typeface="High Tower Text" panose="0204050205050603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b="1" u="sng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Environmental </a:t>
            </a:r>
            <a:r>
              <a:rPr lang="en-US" sz="1800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and </a:t>
            </a:r>
            <a:r>
              <a:rPr lang="en-US" b="1" u="sng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Social</a:t>
            </a:r>
          </a:p>
          <a:p>
            <a:pPr marL="285750" indent="-285750">
              <a:lnSpc>
                <a:spcPct val="80000"/>
              </a:lnSpc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b="1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ABC </a:t>
            </a:r>
            <a:r>
              <a:rPr lang="en-US" dirty="0">
                <a:solidFill>
                  <a:srgbClr val="000000"/>
                </a:solidFill>
                <a:latin typeface="High Tower Text" panose="02040502050506030303" pitchFamily="18" charset="0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nalysis </a:t>
            </a: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b="1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b="1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A….. </a:t>
            </a:r>
            <a:r>
              <a:rPr lang="en-US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Antecedents</a:t>
            </a: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b="1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b="1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B ….. </a:t>
            </a:r>
            <a:r>
              <a:rPr lang="en-US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Behaviors</a:t>
            </a: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b="1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b="1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C ….. </a:t>
            </a:r>
            <a:r>
              <a:rPr lang="en-US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Consequences </a:t>
            </a: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b="1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342900" lvl="1" indent="0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b="1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600075" lvl="1">
              <a:lnSpc>
                <a:spcPct val="80000"/>
              </a:lnSpc>
              <a:buClr>
                <a:srgbClr val="000000"/>
              </a:buClr>
              <a:buSzPts val="2800"/>
              <a:buFont typeface="Wingdings" panose="05000000000000000000" pitchFamily="2" charset="2"/>
              <a:buChar char="Ø"/>
            </a:pPr>
            <a:endParaRPr lang="en-US" sz="15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1275" dirty="0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447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438400"/>
            <a:ext cx="86868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CA" sz="3600" u="sng" dirty="0" smtClean="0">
                <a:latin typeface="High Tower Text" panose="02040502050506030303" pitchFamily="18" charset="0"/>
              </a:rPr>
              <a:t>Attachment</a:t>
            </a:r>
          </a:p>
          <a:p>
            <a:pPr>
              <a:spcAft>
                <a:spcPts val="2400"/>
              </a:spcAft>
            </a:pPr>
            <a:r>
              <a:rPr lang="en-US" sz="2800" i="1" dirty="0">
                <a:latin typeface="High Tower Text" panose="02040502050506030303" pitchFamily="18" charset="0"/>
              </a:rPr>
              <a:t>Bowlby and Ainsworth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High Tower Text" panose="02040502050506030303" pitchFamily="18" charset="0"/>
              </a:rPr>
              <a:t>Bonding between mom and infant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High Tower Text" panose="02040502050506030303" pitchFamily="18" charset="0"/>
              </a:rPr>
              <a:t>Valid for all ‘attachments’ throughout life (marital, family, work</a:t>
            </a:r>
            <a:r>
              <a:rPr lang="en-US" sz="2400" dirty="0" smtClean="0">
                <a:latin typeface="High Tower Text" panose="02040502050506030303" pitchFamily="18" charset="0"/>
              </a:rPr>
              <a:t>)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Remains valid through all stages of dementia</a:t>
            </a:r>
            <a:endParaRPr lang="en-US" sz="2400" dirty="0">
              <a:latin typeface="High Tower Text" panose="02040502050506030303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1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0000" y1="35714" x2="65400" y2="30462"/>
                        <a14:foregroundMark x1="27200" y1="61345" x2="46800" y2="61345"/>
                        <a14:foregroundMark x1="28800" y1="62395" x2="31800" y2="68487"/>
                        <a14:foregroundMark x1="66200" y1="70378" x2="85600" y2="69958"/>
                        <a14:foregroundMark x1="77000" y1="76050" x2="93800" y2="75420"/>
                        <a14:foregroundMark x1="69400" y1="81303" x2="86000" y2="81303"/>
                        <a14:foregroundMark x1="14400" y1="52521" x2="13000" y2="54622"/>
                        <a14:foregroundMark x1="19000" y1="53571" x2="16800" y2="55882"/>
                        <a14:foregroundMark x1="60000" y1="57773" x2="60400" y2="61345"/>
                        <a14:foregroundMark x1="54800" y1="56513" x2="56200" y2="59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52" y="1828306"/>
            <a:ext cx="5523419" cy="52582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2438400"/>
            <a:ext cx="8686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CA" sz="3200" u="sng" dirty="0" smtClean="0">
                <a:latin typeface="High Tower Text" panose="02040502050506030303" pitchFamily="18" charset="0"/>
              </a:rPr>
              <a:t>Attachment</a:t>
            </a:r>
            <a:r>
              <a:rPr lang="en-CA" sz="3200" dirty="0" smtClean="0">
                <a:latin typeface="High Tower Text" panose="02040502050506030303" pitchFamily="18" charset="0"/>
              </a:rPr>
              <a:t> </a:t>
            </a:r>
            <a:r>
              <a:rPr lang="en-CA" sz="2800" dirty="0" smtClean="0">
                <a:latin typeface="High Tower Text" panose="02040502050506030303" pitchFamily="18" charset="0"/>
              </a:rPr>
              <a:t>(</a:t>
            </a:r>
            <a:r>
              <a:rPr lang="en-US" sz="2800" i="1" dirty="0" smtClean="0">
                <a:latin typeface="High Tower Text" panose="02040502050506030303" pitchFamily="18" charset="0"/>
              </a:rPr>
              <a:t>Bowlby </a:t>
            </a:r>
            <a:r>
              <a:rPr lang="en-US" sz="2800" i="1" dirty="0">
                <a:latin typeface="High Tower Text" panose="02040502050506030303" pitchFamily="18" charset="0"/>
              </a:rPr>
              <a:t>and </a:t>
            </a:r>
            <a:r>
              <a:rPr lang="en-US" sz="2800" i="1" dirty="0" smtClean="0">
                <a:latin typeface="High Tower Text" panose="02040502050506030303" pitchFamily="18" charset="0"/>
              </a:rPr>
              <a:t>Ainsworth</a:t>
            </a:r>
            <a:r>
              <a:rPr lang="en-US" sz="2800" i="1" dirty="0" smtClean="0">
                <a:latin typeface="Arial Rounded MT Bold" panose="020F0704030504030204" pitchFamily="34" charset="0"/>
              </a:rPr>
              <a:t>):</a:t>
            </a:r>
            <a:endParaRPr lang="en-CA" sz="3800" u="sng" dirty="0" smtClean="0">
              <a:latin typeface="Arial Rounded MT Bold" panose="020F0704030504030204" pitchFamily="34" charset="0"/>
            </a:endParaRP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Different types of attachments</a:t>
            </a:r>
            <a:r>
              <a:rPr lang="en-US" sz="2800" dirty="0" smtClean="0">
                <a:latin typeface="Arial Rounded MT Bold" panose="020F0704030504030204" pitchFamily="34" charset="0"/>
              </a:rPr>
              <a:t>: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Secure 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Anxious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Avoidant 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Disorganized</a:t>
            </a:r>
            <a:endParaRPr lang="en-US" sz="2400" dirty="0">
              <a:latin typeface="High Tower Text" panose="02040502050506030303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141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3778" y1="40889" x2="34889" y2="43111"/>
                        <a14:foregroundMark x1="66667" y1="40889" x2="64444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71" y="2809575"/>
            <a:ext cx="4800600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9259" y1="48560" x2="62346" y2="62963"/>
                        <a14:foregroundMark x1="43519" y1="46091" x2="44136" y2="60494"/>
                        <a14:foregroundMark x1="20679" y1="5350" x2="45370" y2="13169"/>
                        <a14:foregroundMark x1="70679" y1="5350" x2="90741" y2="21399"/>
                        <a14:foregroundMark x1="46914" y1="44856" x2="46914" y2="6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4086225"/>
            <a:ext cx="3086100" cy="2314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448" y1="5000" x2="90159" y2="14875"/>
                        <a14:foregroundMark x1="38707" y1="43125" x2="52765" y2="65500"/>
                        <a14:foregroundMark x1="60169" y1="46000" x2="59231" y2="62500"/>
                        <a14:foregroundMark x1="58013" y1="47750" x2="65698" y2="54750"/>
                        <a14:foregroundMark x1="43018" y1="46375" x2="37957" y2="56750"/>
                        <a14:foregroundMark x1="40300" y1="59875" x2="47142" y2="60625"/>
                        <a14:foregroundMark x1="42362" y1="43125" x2="47142" y2="46875"/>
                        <a14:foregroundMark x1="64292" y1="57375" x2="60918" y2="61250"/>
                        <a14:foregroundMark x1="87535" y1="18375" x2="89128" y2="42125"/>
                        <a14:foregroundMark x1="48079" y1="49500" x2="49110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02" y="4086225"/>
            <a:ext cx="3267996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438400"/>
            <a:ext cx="8686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CA" sz="3200" u="sng" dirty="0" smtClean="0">
                <a:latin typeface="High Tower Text" panose="02040502050506030303" pitchFamily="18" charset="0"/>
              </a:rPr>
              <a:t>Attachment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Stored </a:t>
            </a:r>
            <a:r>
              <a:rPr lang="en-US" sz="2800" dirty="0">
                <a:latin typeface="High Tower Text" panose="02040502050506030303" pitchFamily="18" charset="0"/>
              </a:rPr>
              <a:t>as ‘mental images’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Create ‘Inner World Model’ (hard drive)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Pair ‘New Milieu’ ……..‘Stored attachments’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Determines response </a:t>
            </a:r>
            <a:endParaRPr lang="en-US" sz="2800" dirty="0">
              <a:latin typeface="High Tower Text" panose="02040502050506030303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6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438400"/>
            <a:ext cx="86868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CA" sz="3800" u="sng" dirty="0" smtClean="0">
                <a:latin typeface="High Tower Text" panose="02040502050506030303" pitchFamily="18" charset="0"/>
              </a:rPr>
              <a:t>Advanced Dementia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Complete loss of recognition of own environment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No familiarity of new environment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Preserved early childhood memories (Birth to 8) 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Turn inwards for ‘Safe’ place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8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6200" y="2438400"/>
            <a:ext cx="8991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CA" sz="3800" u="sng" dirty="0" smtClean="0">
                <a:latin typeface="High Tower Text" panose="02040502050506030303" pitchFamily="18" charset="0"/>
              </a:rPr>
              <a:t>Advanced Dementia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If pairing with……. 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‘</a:t>
            </a:r>
            <a:r>
              <a:rPr lang="en-US" sz="2800" dirty="0" smtClean="0">
                <a:latin typeface="High Tower Text" panose="02040502050506030303" pitchFamily="18" charset="0"/>
              </a:rPr>
              <a:t>Secure’ </a:t>
            </a:r>
            <a:r>
              <a:rPr lang="en-US" sz="2800" dirty="0">
                <a:latin typeface="High Tower Text" panose="02040502050506030303" pitchFamily="18" charset="0"/>
              </a:rPr>
              <a:t>mental images’ </a:t>
            </a:r>
            <a:r>
              <a:rPr lang="en-US" sz="2800" dirty="0" smtClean="0">
                <a:latin typeface="High Tower Text" panose="02040502050506030303" pitchFamily="18" charset="0"/>
              </a:rPr>
              <a:t>……..no </a:t>
            </a:r>
            <a:r>
              <a:rPr lang="en-US" sz="2800" dirty="0">
                <a:latin typeface="High Tower Text" panose="02040502050506030303" pitchFamily="18" charset="0"/>
              </a:rPr>
              <a:t>symptoms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‘</a:t>
            </a:r>
            <a:r>
              <a:rPr lang="en-US" sz="2800" dirty="0" smtClean="0">
                <a:latin typeface="High Tower Text" panose="02040502050506030303" pitchFamily="18" charset="0"/>
              </a:rPr>
              <a:t>Anxious’, Avoidant or Disorganized’ </a:t>
            </a:r>
            <a:r>
              <a:rPr lang="en-US" sz="2800" dirty="0">
                <a:latin typeface="High Tower Text" panose="02040502050506030303" pitchFamily="18" charset="0"/>
              </a:rPr>
              <a:t>mental </a:t>
            </a:r>
            <a:r>
              <a:rPr lang="en-US" sz="2800" dirty="0" smtClean="0">
                <a:latin typeface="High Tower Text" panose="02040502050506030303" pitchFamily="18" charset="0"/>
              </a:rPr>
              <a:t>images</a:t>
            </a: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 </a:t>
            </a:r>
            <a:r>
              <a:rPr lang="en-US" sz="2800" dirty="0" smtClean="0">
                <a:latin typeface="Arial Rounded MT Bold" panose="020F0704030504030204" pitchFamily="34" charset="0"/>
              </a:rPr>
              <a:t>…………</a:t>
            </a:r>
            <a:r>
              <a:rPr lang="en-US" sz="2400" dirty="0" smtClean="0">
                <a:latin typeface="High Tower Text" panose="02040502050506030303" pitchFamily="18" charset="0"/>
              </a:rPr>
              <a:t>Fretful/Trepidation Expressions</a:t>
            </a:r>
            <a:endParaRPr lang="en-US" sz="2000" dirty="0">
              <a:latin typeface="High Tower Text" panose="02040502050506030303" pitchFamily="18" charset="0"/>
            </a:endParaRPr>
          </a:p>
          <a:p>
            <a:pPr marL="914400" lvl="1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igh Tower Text" panose="02040502050506030303" pitchFamily="18" charset="0"/>
              </a:rPr>
              <a:t>Parent </a:t>
            </a:r>
            <a:r>
              <a:rPr lang="en-US" sz="2000" dirty="0">
                <a:latin typeface="High Tower Text" panose="02040502050506030303" pitchFamily="18" charset="0"/>
              </a:rPr>
              <a:t>or sibling fixation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1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928801"/>
              </p:ext>
            </p:extLst>
          </p:nvPr>
        </p:nvGraphicFramePr>
        <p:xfrm>
          <a:off x="304800" y="2514600"/>
          <a:ext cx="847922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8479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1. EXPRESSING WORRY, FEAR, FOREBODING, OR CATASTROPHE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2" b="89916" l="10000" r="90000">
                        <a14:foregroundMark x1="55476" y1="41387" x2="56429" y2="33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33600" y="2971800"/>
            <a:ext cx="7772400" cy="4404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2456" y1="57377" x2="36842" y2="72131"/>
                        <a14:foregroundMark x1="54386" y1="32787" x2="85088" y2="10656"/>
                        <a14:foregroundMark x1="56140" y1="13934" x2="68421" y2="4918"/>
                        <a14:foregroundMark x1="21930" y1="40164" x2="23684" y2="45082"/>
                        <a14:foregroundMark x1="26316" y1="40164" x2="31579" y2="40164"/>
                        <a14:foregroundMark x1="64035" y1="22131" x2="51754" y2="24590"/>
                        <a14:foregroundMark x1="49123" y1="31148" x2="53509" y2="40984"/>
                        <a14:foregroundMark x1="56140" y1="42623" x2="66667" y2="40984"/>
                        <a14:foregroundMark x1="17544" y1="68852" x2="21930" y2="66393"/>
                        <a14:foregroundMark x1="15789" y1="72131" x2="19298" y2="72951"/>
                        <a14:foregroundMark x1="50877" y1="74590" x2="92105" y2="74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712029"/>
            <a:ext cx="2527400" cy="2706764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048000" y="3657600"/>
            <a:ext cx="4800600" cy="2743200"/>
          </a:xfrm>
          <a:prstGeom prst="wedgeEllipseCallout">
            <a:avLst>
              <a:gd name="adj1" fmla="val -63010"/>
              <a:gd name="adj2" fmla="val -41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980557"/>
              </p:ext>
            </p:extLst>
          </p:nvPr>
        </p:nvGraphicFramePr>
        <p:xfrm>
          <a:off x="1219200" y="2514600"/>
          <a:ext cx="64008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2. FEARFUL OR SCARED FACIAL EXPRESSIONS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9"/>
          <a:stretch/>
        </p:blipFill>
        <p:spPr>
          <a:xfrm>
            <a:off x="3324388" y="3429000"/>
            <a:ext cx="2495224" cy="3429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500923"/>
              </p:ext>
            </p:extLst>
          </p:nvPr>
        </p:nvGraphicFramePr>
        <p:xfrm>
          <a:off x="1143000" y="2514600"/>
          <a:ext cx="67056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670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3. ANXIOUS OR DISTRESSED FACIAL EXPRESSIONS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3418114"/>
            <a:ext cx="3429000" cy="3429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7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114859"/>
              </p:ext>
            </p:extLst>
          </p:nvPr>
        </p:nvGraphicFramePr>
        <p:xfrm>
          <a:off x="1066800" y="2514600"/>
          <a:ext cx="691318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6913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4. CLINGY OR "LATCHING ON", WRINGING OF HANDS, RUBBING FACE/BODY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4" b="6824"/>
          <a:stretch/>
        </p:blipFill>
        <p:spPr>
          <a:xfrm>
            <a:off x="1828800" y="3559628"/>
            <a:ext cx="5486400" cy="305888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1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269515"/>
              </p:ext>
            </p:extLst>
          </p:nvPr>
        </p:nvGraphicFramePr>
        <p:xfrm>
          <a:off x="2438400" y="2514600"/>
          <a:ext cx="41148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5. HOARDING OR COLLECTING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39" y="3340554"/>
            <a:ext cx="5238750" cy="349567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31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7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7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sz="2700" dirty="0">
              <a:latin typeface="High Tower Text" panose="02040502050506030303" pitchFamily="18" charset="0"/>
            </a:endParaRPr>
          </a:p>
        </p:txBody>
      </p:sp>
      <p:sp>
        <p:nvSpPr>
          <p:cNvPr id="115" name="Google Shape;115;p6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 algn="ctr">
              <a:lnSpc>
                <a:spcPct val="80000"/>
              </a:lnSpc>
              <a:buSzPts val="2590"/>
              <a:buNone/>
            </a:pPr>
            <a:endParaRPr sz="1943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SzPts val="2590"/>
              <a:buNone/>
            </a:pPr>
            <a:endParaRPr lang="en-US" sz="1943" dirty="0">
              <a:latin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Reliability and Validity of Clinical Assessment </a:t>
            </a:r>
            <a:endParaRPr lang="en-US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2600" dirty="0">
              <a:solidFill>
                <a:srgbClr val="000000"/>
              </a:solidFill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??? In Patient with MMSE of less than 12 ????</a:t>
            </a:r>
            <a:endParaRPr sz="2400" dirty="0">
              <a:latin typeface="High Tower Text" panose="02040502050506030303" pitchFamily="18" charset="0"/>
            </a:endParaRPr>
          </a:p>
          <a:p>
            <a:pPr marL="0" indent="0" algn="ctr">
              <a:lnSpc>
                <a:spcPct val="80000"/>
              </a:lnSpc>
              <a:buSzPts val="2590"/>
              <a:buNone/>
            </a:pPr>
            <a:endParaRPr sz="1943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6674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150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0490" y="2819400"/>
            <a:ext cx="8403020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Purpose of Expressions</a:t>
            </a: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3200" dirty="0" smtClean="0">
                <a:latin typeface="High Tower Text" panose="02040502050506030303" pitchFamily="18" charset="0"/>
              </a:rPr>
              <a:t>Presence of unmet ‘security’ needs</a:t>
            </a:r>
            <a:endParaRPr lang="en-CA" sz="3200" b="1" u="sng" dirty="0" smtClean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9100" y="2819400"/>
            <a:ext cx="8305800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Meaning of Expressions</a:t>
            </a:r>
          </a:p>
          <a:p>
            <a:pPr algn="ctr">
              <a:lnSpc>
                <a:spcPct val="160000"/>
              </a:lnSpc>
            </a:pPr>
            <a:endParaRPr lang="en-CA" sz="12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“Please help me feel ‘safe’</a:t>
            </a:r>
            <a:endParaRPr lang="en-CA" sz="2800" b="1" u="sng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4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58007" y="2343807"/>
            <a:ext cx="570220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500" b="1" dirty="0" smtClean="0">
                <a:latin typeface="Bookman Old Style" panose="02050604050505020204" pitchFamily="18" charset="0"/>
              </a:rPr>
              <a:t>BREAK</a:t>
            </a:r>
            <a:endParaRPr lang="en-US" sz="1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9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19400"/>
            <a:ext cx="9144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914400" lvl="1" indent="-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914400" lvl="1" indent="-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40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  <a:endParaRPr lang="en-CA" sz="4000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" b="97098" l="9840" r="961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0" y="4371350"/>
            <a:ext cx="2731124" cy="2667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44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0"/>
          <a:stretch/>
        </p:blipFill>
        <p:spPr>
          <a:xfrm>
            <a:off x="0" y="4666593"/>
            <a:ext cx="9144000" cy="205700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736079269"/>
              </p:ext>
            </p:extLst>
          </p:nvPr>
        </p:nvGraphicFramePr>
        <p:xfrm>
          <a:off x="1828800" y="-838200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Lightning Bolt 8"/>
          <p:cNvSpPr/>
          <p:nvPr/>
        </p:nvSpPr>
        <p:spPr>
          <a:xfrm rot="16047805">
            <a:off x="3095731" y="3120940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7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  <p:bldP spid="9" grpId="1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9620" y="2438400"/>
            <a:ext cx="8686800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Basis in Developmental Psychology</a:t>
            </a:r>
          </a:p>
          <a:p>
            <a:pPr lvl="1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Basis in parent–child interactions</a:t>
            </a:r>
          </a:p>
          <a:p>
            <a:pPr lvl="1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Verbal and non-verbal expressions of “no” are expressions of:</a:t>
            </a:r>
          </a:p>
          <a:p>
            <a:pPr lvl="2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Emergence of self-identity</a:t>
            </a:r>
          </a:p>
          <a:p>
            <a:pPr lvl="2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Self-regulation</a:t>
            </a:r>
          </a:p>
          <a:p>
            <a:pPr lvl="2" indent="-457200"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Independence</a:t>
            </a:r>
            <a:endParaRPr lang="en-US" sz="2800" dirty="0">
              <a:latin typeface="High Tower Text" panose="020405020505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108" y1="9467" x2="17986" y2="17751"/>
                        <a14:foregroundMark x1="14388" y1="18935" x2="16547" y2="21893"/>
                        <a14:foregroundMark x1="13309" y1="79882" x2="16187" y2="74556"/>
                        <a14:foregroundMark x1="74460" y1="77515" x2="78417" y2="82249"/>
                        <a14:foregroundMark x1="77698" y1="75148" x2="75540" y2="74556"/>
                        <a14:foregroundMark x1="78417" y1="20710" x2="75180" y2="22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711700"/>
            <a:ext cx="3530600" cy="21463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620" y="2743200"/>
            <a:ext cx="8686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ts val="3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Role-reversal in </a:t>
            </a:r>
            <a:r>
              <a:rPr lang="en-US" sz="2800" dirty="0" err="1" smtClean="0">
                <a:latin typeface="High Tower Text" panose="02040502050506030303" pitchFamily="18" charset="0"/>
              </a:rPr>
              <a:t>PwD</a:t>
            </a:r>
            <a:endParaRPr lang="en-US" sz="2800" dirty="0">
              <a:latin typeface="High Tower Text" panose="02040502050506030303" pitchFamily="18" charset="0"/>
            </a:endParaRPr>
          </a:p>
          <a:p>
            <a:pPr lvl="1" indent="-457200">
              <a:spcBef>
                <a:spcPts val="3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Governed by developmental sophistication and severity of cognitive impairment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156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556" y1="36444" x2="31556" y2="7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463581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438400"/>
            <a:ext cx="86868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CA" sz="3200" u="sng" dirty="0" smtClean="0">
                <a:latin typeface="High Tower Text" panose="02040502050506030303" pitchFamily="18" charset="0"/>
              </a:rPr>
              <a:t>Compliance: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Follow </a:t>
            </a:r>
            <a:r>
              <a:rPr lang="en-US" sz="2400" dirty="0">
                <a:latin typeface="High Tower Text" panose="02040502050506030303" pitchFamily="18" charset="0"/>
              </a:rPr>
              <a:t>instruction in designated time</a:t>
            </a:r>
          </a:p>
          <a:p>
            <a:pPr>
              <a:spcAft>
                <a:spcPts val="2400"/>
              </a:spcAft>
            </a:pPr>
            <a:r>
              <a:rPr lang="en-CA" sz="3200" u="sng" dirty="0" smtClean="0">
                <a:latin typeface="High Tower Text" panose="02040502050506030303" pitchFamily="18" charset="0"/>
              </a:rPr>
              <a:t>Non-Compliance</a:t>
            </a:r>
            <a:r>
              <a:rPr lang="en-CA" sz="3200" u="sng" dirty="0">
                <a:latin typeface="High Tower Text" panose="02040502050506030303" pitchFamily="18" charset="0"/>
              </a:rPr>
              <a:t>: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Refusal </a:t>
            </a:r>
            <a:r>
              <a:rPr lang="en-US" sz="2400" dirty="0">
                <a:latin typeface="High Tower Text" panose="02040502050506030303" pitchFamily="18" charset="0"/>
              </a:rPr>
              <a:t>to initiate or complete instructions in ‘designated time’ 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Basis </a:t>
            </a:r>
            <a:r>
              <a:rPr lang="en-US" sz="2400" dirty="0">
                <a:latin typeface="High Tower Text" panose="02040502050506030303" pitchFamily="18" charset="0"/>
              </a:rPr>
              <a:t>of Oppositional </a:t>
            </a:r>
            <a:r>
              <a:rPr lang="en-US" sz="2400" dirty="0" smtClean="0">
                <a:latin typeface="High Tower Text" panose="02040502050506030303" pitchFamily="18" charset="0"/>
              </a:rPr>
              <a:t>Expressions</a:t>
            </a:r>
            <a:endParaRPr lang="en-US" sz="2400" dirty="0">
              <a:latin typeface="High Tower Text" panose="020405020505060303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932482"/>
              </p:ext>
            </p:extLst>
          </p:nvPr>
        </p:nvGraphicFramePr>
        <p:xfrm>
          <a:off x="1066800" y="2514600"/>
          <a:ext cx="6863715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686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1. NEGOTIATING AROUND CARE AND OTHER NEEDS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1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385958" y="3501246"/>
            <a:ext cx="5693230" cy="537354"/>
          </a:xfrm>
          <a:prstGeom prst="wedgeRoundRectCallout">
            <a:avLst>
              <a:gd name="adj1" fmla="val -56901"/>
              <a:gd name="adj2" fmla="val 86071"/>
              <a:gd name="adj3" fmla="val 16667"/>
            </a:avLst>
          </a:prstGeom>
          <a:solidFill>
            <a:srgbClr val="2ACC3D"/>
          </a:solidFill>
          <a:ln>
            <a:solidFill>
              <a:srgbClr val="2ACC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8695" y="3508313"/>
            <a:ext cx="546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 panose="020F0704030504030204" pitchFamily="34" charset="0"/>
              </a:rPr>
              <a:t>It’s time to take your medicine. 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57600" y="4191000"/>
            <a:ext cx="5562599" cy="990600"/>
            <a:chOff x="2209800" y="4572000"/>
            <a:chExt cx="6934200" cy="990600"/>
          </a:xfrm>
        </p:grpSpPr>
        <p:sp>
          <p:nvSpPr>
            <p:cNvPr id="13" name="Rectangular Callout 12"/>
            <p:cNvSpPr/>
            <p:nvPr/>
          </p:nvSpPr>
          <p:spPr>
            <a:xfrm>
              <a:off x="2209800" y="4572000"/>
              <a:ext cx="6934200" cy="990600"/>
            </a:xfrm>
            <a:prstGeom prst="wedgeRectCallout">
              <a:avLst>
                <a:gd name="adj1" fmla="val 49520"/>
                <a:gd name="adj2" fmla="val 74530"/>
              </a:avLst>
            </a:prstGeom>
            <a:solidFill>
              <a:srgbClr val="81FF81"/>
            </a:solidFill>
            <a:ln>
              <a:solidFill>
                <a:srgbClr val="81F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73086" y="4572000"/>
              <a:ext cx="66947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 Rounded MT Bold" panose="020F0704030504030204" pitchFamily="34" charset="0"/>
                </a:rPr>
                <a:t>I don’t need to take all that!  Just give me the red ones.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93914" y="5330752"/>
            <a:ext cx="4648200" cy="536648"/>
            <a:chOff x="293914" y="5486400"/>
            <a:chExt cx="4648200" cy="536648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293914" y="5486400"/>
              <a:ext cx="4648200" cy="533400"/>
            </a:xfrm>
            <a:prstGeom prst="wedgeRoundRectCallout">
              <a:avLst>
                <a:gd name="adj1" fmla="val -56901"/>
                <a:gd name="adj2" fmla="val 86071"/>
                <a:gd name="adj3" fmla="val 16667"/>
              </a:avLst>
            </a:prstGeom>
            <a:solidFill>
              <a:srgbClr val="2ACC3D"/>
            </a:solidFill>
            <a:ln>
              <a:solidFill>
                <a:srgbClr val="2ACC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2687" y="5499828"/>
              <a:ext cx="4464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 Rounded MT Bold" panose="020F0704030504030204" pitchFamily="34" charset="0"/>
                </a:rPr>
                <a:t>You need to take all of it.</a:t>
              </a:r>
              <a:endParaRPr lang="en-US" sz="2800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09800" y="6019800"/>
            <a:ext cx="6934200" cy="609600"/>
            <a:chOff x="2209800" y="4572000"/>
            <a:chExt cx="6934200" cy="990600"/>
          </a:xfrm>
        </p:grpSpPr>
        <p:sp>
          <p:nvSpPr>
            <p:cNvPr id="21" name="Rectangular Callout 20"/>
            <p:cNvSpPr/>
            <p:nvPr/>
          </p:nvSpPr>
          <p:spPr>
            <a:xfrm>
              <a:off x="2209800" y="4572000"/>
              <a:ext cx="6934200" cy="990600"/>
            </a:xfrm>
            <a:prstGeom prst="wedgeRectCallout">
              <a:avLst>
                <a:gd name="adj1" fmla="val 49363"/>
                <a:gd name="adj2" fmla="val 83458"/>
              </a:avLst>
            </a:prstGeom>
            <a:solidFill>
              <a:srgbClr val="81FF81"/>
            </a:solidFill>
            <a:ln>
              <a:solidFill>
                <a:srgbClr val="81F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73086" y="4667904"/>
              <a:ext cx="6694714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 Rounded MT Bold" panose="020F0704030504030204" pitchFamily="34" charset="0"/>
                </a:rPr>
                <a:t>Fine – I’ll take it if you let me leave!</a:t>
              </a: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hvUXwTXE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907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65557"/>
            <a:ext cx="37120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Full video found at </a:t>
            </a:r>
            <a:r>
              <a:rPr lang="en-US" sz="1200" dirty="0"/>
              <a:t>https://www.youtube.com/watch?v=hahvUXwTXE4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159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535262"/>
              </p:ext>
            </p:extLst>
          </p:nvPr>
        </p:nvGraphicFramePr>
        <p:xfrm>
          <a:off x="183830" y="228600"/>
          <a:ext cx="878402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878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2. WORKING AGAINST THE CARE PROVIDER </a:t>
                      </a:r>
                      <a:r>
                        <a:rPr lang="en-CA" sz="2000" b="1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CA" sz="2000" b="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Simple Non-Compliance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(e.g., pulling pants up during incontinent care, buttoning up shirt when needing to undress, etc.)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ACC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9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31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21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</a:br>
            <a:r>
              <a:rPr lang="en-US" sz="21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</a:br>
            <a:r>
              <a:rPr lang="en-US" sz="22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2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sz="2200" dirty="0">
              <a:latin typeface="High Tower Text" panose="02040502050506030303" pitchFamily="18" charset="0"/>
            </a:endParaRPr>
          </a:p>
        </p:txBody>
      </p:sp>
      <p:sp>
        <p:nvSpPr>
          <p:cNvPr id="127" name="Google Shape;127;p8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55000" lnSpcReduction="20000"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SzPts val="2800"/>
              <a:buNone/>
            </a:pPr>
            <a:endParaRPr lang="en-US" dirty="0" smtClean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SzPts val="2800"/>
              <a:buNone/>
            </a:pPr>
            <a:r>
              <a:rPr lang="en-US" sz="45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Paradigm Shift from</a:t>
            </a:r>
          </a:p>
          <a:p>
            <a:pPr marL="0" indent="0" algn="ctr">
              <a:lnSpc>
                <a:spcPct val="80000"/>
              </a:lnSpc>
              <a:buSzPts val="2800"/>
              <a:buNone/>
            </a:pPr>
            <a:endParaRPr lang="en-US" dirty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3200"/>
              <a:buNone/>
            </a:pPr>
            <a:r>
              <a:rPr lang="en-US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‘</a:t>
            </a:r>
            <a:r>
              <a:rPr lang="en-US" sz="3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Diagnostic Labelling’  of </a:t>
            </a:r>
            <a:r>
              <a:rPr lang="en-US" sz="3800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‘Behavioral Expressions’ </a:t>
            </a:r>
            <a:r>
              <a:rPr lang="en-US" sz="1600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Spezialle</a:t>
            </a:r>
            <a:r>
              <a:rPr lang="en-US" sz="16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 2008)</a:t>
            </a:r>
            <a:endParaRPr lang="en-US" sz="1600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1800" dirty="0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sz="18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 </a:t>
            </a:r>
            <a:endParaRPr lang="en-US" sz="1800" dirty="0" smtClean="0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2200" dirty="0">
              <a:solidFill>
                <a:srgbClr val="000000"/>
              </a:solidFill>
              <a:latin typeface="Bookman Old Style"/>
              <a:sym typeface="Bookman Old Style"/>
            </a:endParaRPr>
          </a:p>
          <a:p>
            <a:pPr marL="0" lv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sz="3800" dirty="0">
                <a:solidFill>
                  <a:srgbClr val="000000"/>
                </a:solidFill>
                <a:latin typeface="High Tower Text" panose="02040502050506030303" pitchFamily="18" charset="0"/>
                <a:sym typeface="Bookman Old Style"/>
              </a:rPr>
              <a:t>‘Reason for their Presence’</a:t>
            </a:r>
            <a:endParaRPr lang="en-US" sz="3800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1800" dirty="0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sz="3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‘Mode of Communication’ </a:t>
            </a:r>
            <a:endParaRPr lang="en-US" sz="3800" dirty="0" smtClean="0">
              <a:solidFill>
                <a:srgbClr val="000000"/>
              </a:solidFill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SzPts val="2800"/>
              <a:buNone/>
            </a:pPr>
            <a:r>
              <a:rPr lang="en-US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dirty="0"/>
          </a:p>
          <a:p>
            <a:pPr marL="0" indent="0" algn="ctr">
              <a:lnSpc>
                <a:spcPct val="80000"/>
              </a:lnSpc>
              <a:buSzPts val="2800"/>
              <a:buNone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48269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231119"/>
              </p:ext>
            </p:extLst>
          </p:nvPr>
        </p:nvGraphicFramePr>
        <p:xfrm>
          <a:off x="1219200" y="2514600"/>
          <a:ext cx="66294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662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3. EVASIVE TO DIRECTIONS FROM CARE PROVIDER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(e.g., ignoring, etc</a:t>
                      </a:r>
                      <a:r>
                        <a:rPr lang="en-CA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.) Passive non-compliance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18114"/>
            <a:ext cx="6096000" cy="34137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275788"/>
              </p:ext>
            </p:extLst>
          </p:nvPr>
        </p:nvGraphicFramePr>
        <p:xfrm>
          <a:off x="76200" y="2514600"/>
          <a:ext cx="89916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89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4. RESISTIVE TO CARE, MEDICATION, OR </a:t>
                      </a:r>
                      <a:r>
                        <a:rPr lang="en-CA" sz="20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MEALS</a:t>
                      </a:r>
                      <a:r>
                        <a:rPr lang="en-CA" sz="2000" b="0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CA" sz="2000" b="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Direct Defiance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(e.g., pursing lips at meals, clamping/crossing legs closed, tightening arms, resisting rolling/turning, etc.)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ACC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sl3Dc1kERt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374" y="3352800"/>
            <a:ext cx="6095247" cy="34285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96200" y="5745507"/>
            <a:ext cx="14260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Full video found at </a:t>
            </a:r>
            <a:r>
              <a:rPr lang="en-US" sz="1200" dirty="0"/>
              <a:t>https://www.youtube.com/watch?v=sl3Dc1kERto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424613"/>
              </p:ext>
            </p:extLst>
          </p:nvPr>
        </p:nvGraphicFramePr>
        <p:xfrm>
          <a:off x="97220" y="2514600"/>
          <a:ext cx="889438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889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5. BARRICADING AND TERRITORIALISM OF SPACE OR </a:t>
                      </a:r>
                      <a:r>
                        <a:rPr lang="en-CA" sz="20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BELONGINGS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Direct Defiance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64" y="3429000"/>
            <a:ext cx="3390471" cy="33528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163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0490" y="2819400"/>
            <a:ext cx="840302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200" u="sng" dirty="0" smtClean="0">
                <a:latin typeface="High Tower Text" panose="02040502050506030303" pitchFamily="18" charset="0"/>
              </a:rPr>
              <a:t>Purpose of Expression</a:t>
            </a:r>
          </a:p>
          <a:p>
            <a:pPr algn="ctr">
              <a:lnSpc>
                <a:spcPct val="160000"/>
              </a:lnSpc>
            </a:pPr>
            <a:r>
              <a:rPr lang="en-US" sz="2400" dirty="0">
                <a:latin typeface="High Tower Text" panose="02040502050506030303" pitchFamily="18" charset="0"/>
              </a:rPr>
              <a:t>Attempts to preserve dignity, autonomy, and self-regulation</a:t>
            </a:r>
          </a:p>
        </p:txBody>
      </p:sp>
    </p:spTree>
    <p:extLst>
      <p:ext uri="{BB962C8B-B14F-4D97-AF65-F5344CB8AC3E}">
        <p14:creationId xmlns:p14="http://schemas.microsoft.com/office/powerpoint/2010/main" val="270536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164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9100" y="2819400"/>
            <a:ext cx="8305800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200" u="sng" dirty="0" smtClean="0">
                <a:latin typeface="High Tower Text" panose="02040502050506030303" pitchFamily="18" charset="0"/>
              </a:rPr>
              <a:t>Meaning of Expression</a:t>
            </a:r>
          </a:p>
          <a:p>
            <a:pPr algn="ctr">
              <a:lnSpc>
                <a:spcPct val="160000"/>
              </a:lnSpc>
            </a:pPr>
            <a:endParaRPr lang="en-CA" sz="12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400" dirty="0" smtClean="0">
                <a:latin typeface="High Tower Text" panose="02040502050506030303" pitchFamily="18" charset="0"/>
              </a:rPr>
              <a:t>“Please help support my independence”</a:t>
            </a:r>
            <a:endParaRPr lang="en-CA" sz="2400" b="1" u="sng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0"/>
          <a:stretch/>
        </p:blipFill>
        <p:spPr>
          <a:xfrm>
            <a:off x="0" y="5123792"/>
            <a:ext cx="9144000" cy="127700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36801179"/>
              </p:ext>
            </p:extLst>
          </p:nvPr>
        </p:nvGraphicFramePr>
        <p:xfrm>
          <a:off x="1828800" y="-546543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Lightning Bolt 5"/>
          <p:cNvSpPr/>
          <p:nvPr/>
        </p:nvSpPr>
        <p:spPr>
          <a:xfrm rot="16047805">
            <a:off x="3095731" y="3412597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6" grpId="1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438400"/>
            <a:ext cx="86868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CA" sz="2800" u="sng" dirty="0" smtClean="0">
                <a:latin typeface="High Tower Text" panose="02040502050506030303" pitchFamily="18" charset="0"/>
              </a:rPr>
              <a:t>Classification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latin typeface="High Tower Text" panose="02040502050506030303" pitchFamily="18" charset="0"/>
              </a:rPr>
              <a:t>Instrumental Aggression</a:t>
            </a:r>
          </a:p>
          <a:p>
            <a:pPr>
              <a:spcAft>
                <a:spcPts val="1800"/>
              </a:spcAft>
            </a:pPr>
            <a:endParaRPr lang="en-US" sz="2400" dirty="0" smtClean="0">
              <a:latin typeface="High Tower Text" panose="02040502050506030303" pitchFamily="18" charset="0"/>
            </a:endParaRPr>
          </a:p>
          <a:p>
            <a:pPr>
              <a:spcAft>
                <a:spcPts val="1800"/>
              </a:spcAft>
            </a:pPr>
            <a:endParaRPr lang="en-US" sz="2400" dirty="0">
              <a:latin typeface="High Tower Text" panose="02040502050506030303" pitchFamily="18" charset="0"/>
            </a:endParaRPr>
          </a:p>
          <a:p>
            <a:pPr>
              <a:spcAft>
                <a:spcPts val="1800"/>
              </a:spcAft>
            </a:pPr>
            <a:r>
              <a:rPr lang="en-US" sz="2400" dirty="0" smtClean="0">
                <a:latin typeface="High Tower Text" panose="02040502050506030303" pitchFamily="18" charset="0"/>
              </a:rPr>
              <a:t>Hostile Aggression</a:t>
            </a:r>
            <a:endParaRPr lang="en-US" sz="2400" dirty="0">
              <a:latin typeface="High Tower Text" panose="0204050205050603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52800"/>
            <a:ext cx="4343400" cy="3112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148273"/>
            <a:ext cx="4762500" cy="229552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6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2438400"/>
            <a:ext cx="8686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CA" sz="3200" u="sng" dirty="0" smtClean="0">
                <a:latin typeface="High Tower Text" panose="02040502050506030303" pitchFamily="18" charset="0"/>
              </a:rPr>
              <a:t>Instrumental Aggression: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High Tower Text" panose="02040502050506030303" pitchFamily="18" charset="0"/>
              </a:rPr>
              <a:t>Reward-Consequence Paradigm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High Tower Text" panose="02040502050506030303" pitchFamily="18" charset="0"/>
              </a:rPr>
              <a:t>Individuals appreciate  the difference between “right” and “wrong”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u="sng" dirty="0">
                <a:latin typeface="High Tower Text" panose="02040502050506030303" pitchFamily="18" charset="0"/>
              </a:rPr>
              <a:t>Preserved</a:t>
            </a:r>
            <a:r>
              <a:rPr lang="en-US" sz="2000" dirty="0">
                <a:latin typeface="High Tower Text" panose="02040502050506030303" pitchFamily="18" charset="0"/>
              </a:rPr>
              <a:t> self-regulatory circuits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High Tower Text" panose="02040502050506030303" pitchFamily="18" charset="0"/>
              </a:rPr>
              <a:t>Criminal behavior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438400"/>
            <a:ext cx="868680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CA" sz="3200" u="sng" dirty="0" smtClean="0">
                <a:latin typeface="High Tower Text" panose="02040502050506030303" pitchFamily="18" charset="0"/>
              </a:rPr>
              <a:t>Hostile Aggression: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High Tower Text" panose="02040502050506030303" pitchFamily="18" charset="0"/>
              </a:rPr>
              <a:t>Frustration-Aggression Paradigm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High Tower Text" panose="02040502050506030303" pitchFamily="18" charset="0"/>
              </a:rPr>
              <a:t>Relationship between “frustration and aggression”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High Tower Text" panose="02040502050506030303" pitchFamily="18" charset="0"/>
              </a:rPr>
              <a:t>Perceived impediment in goal-attainment and ‘negative’ emotions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u="sng" dirty="0">
                <a:latin typeface="High Tower Text" panose="02040502050506030303" pitchFamily="18" charset="0"/>
              </a:rPr>
              <a:t>Impaired</a:t>
            </a:r>
            <a:r>
              <a:rPr lang="en-US" sz="2000" dirty="0">
                <a:latin typeface="High Tower Text" panose="02040502050506030303" pitchFamily="18" charset="0"/>
              </a:rPr>
              <a:t> self-regulatory circuits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865752"/>
              </p:ext>
            </p:extLst>
          </p:nvPr>
        </p:nvGraphicFramePr>
        <p:xfrm>
          <a:off x="3352800" y="2514600"/>
          <a:ext cx="22860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1. SELF-ABUSIVE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ACC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85" y="3429000"/>
            <a:ext cx="3690029" cy="334191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7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algn="ctr">
              <a:buClr>
                <a:srgbClr val="000000"/>
              </a:buClr>
              <a:buSzPts val="2520"/>
            </a:pPr>
            <a:r>
              <a:rPr lang="en-US" sz="31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189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189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189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189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200" dirty="0" err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2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™ Paradigm</a:t>
            </a:r>
            <a:endParaRPr sz="2200" dirty="0"/>
          </a:p>
        </p:txBody>
      </p: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 algn="ctr">
              <a:lnSpc>
                <a:spcPct val="80000"/>
              </a:lnSpc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SzPts val="2800"/>
              <a:buNone/>
            </a:pPr>
            <a:r>
              <a:rPr lang="en-US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“</a:t>
            </a:r>
            <a:r>
              <a:rPr lang="en-US" sz="24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What is being communicate through their Behaviors</a:t>
            </a:r>
            <a:r>
              <a:rPr lang="en-US" sz="24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”</a:t>
            </a:r>
          </a:p>
          <a:p>
            <a:pPr marL="0" indent="0" algn="ctr">
              <a:lnSpc>
                <a:spcPct val="80000"/>
              </a:lnSpc>
              <a:buSzPts val="2800"/>
              <a:buNone/>
            </a:pPr>
            <a:endParaRPr lang="en-US" sz="2400" dirty="0" smtClean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SzPts val="2800"/>
              <a:buNone/>
            </a:pPr>
            <a:endParaRPr lang="en-US" sz="2400" dirty="0" smtClean="0">
              <a:latin typeface="High Tower Text" panose="02040502050506030303" pitchFamily="18" charset="0"/>
              <a:sym typeface="Bookman Old Style"/>
            </a:endParaRPr>
          </a:p>
          <a:p>
            <a:pPr marL="0" indent="0" algn="ctr">
              <a:lnSpc>
                <a:spcPct val="80000"/>
              </a:lnSpc>
              <a:buSzPts val="2800"/>
              <a:buNone/>
            </a:pPr>
            <a:endParaRPr lang="en-US" sz="2400" dirty="0">
              <a:latin typeface="High Tower Text" panose="02040502050506030303" pitchFamily="18" charset="0"/>
              <a:sym typeface="Bookman Old Style"/>
            </a:endParaRPr>
          </a:p>
          <a:p>
            <a:pPr marL="0" lvl="0" indent="0" algn="ctr">
              <a:lnSpc>
                <a:spcPct val="80000"/>
              </a:lnSpc>
              <a:buClr>
                <a:srgbClr val="000000"/>
              </a:buClr>
              <a:buSzPts val="3200"/>
              <a:buNone/>
            </a:pPr>
            <a:r>
              <a:rPr lang="en-US" sz="2400" dirty="0" smtClean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‘</a:t>
            </a: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Understanding the Meaning’</a:t>
            </a:r>
            <a:endParaRPr lang="en-US" sz="2400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0" indent="0" algn="ctr">
              <a:lnSpc>
                <a:spcPct val="80000"/>
              </a:lnSpc>
              <a:buSzPts val="2800"/>
              <a:buNone/>
            </a:pPr>
            <a:endParaRPr dirty="0"/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400"/>
              <a:buNone/>
            </a:pPr>
            <a:endParaRPr dirty="0"/>
          </a:p>
          <a:p>
            <a:pPr marL="0" indent="0" algn="ctr">
              <a:lnSpc>
                <a:spcPct val="80000"/>
              </a:lnSpc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97937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53347"/>
              </p:ext>
            </p:extLst>
          </p:nvPr>
        </p:nvGraphicFramePr>
        <p:xfrm>
          <a:off x="2280285" y="2514600"/>
          <a:ext cx="458343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4583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2. PULLING, PUSHING, GRABBING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170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3363642"/>
            <a:ext cx="5238750" cy="34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166534"/>
              </p:ext>
            </p:extLst>
          </p:nvPr>
        </p:nvGraphicFramePr>
        <p:xfrm>
          <a:off x="1289685" y="2514600"/>
          <a:ext cx="6558915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6558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3. KICKING, BITING, SCRATCHING, PUNCHING, TWISTING, HEAD BUTTING, SPITTING AT SOMEONE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ACC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407229"/>
            <a:ext cx="4419600" cy="338083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741632"/>
              </p:ext>
            </p:extLst>
          </p:nvPr>
        </p:nvGraphicFramePr>
        <p:xfrm>
          <a:off x="359980" y="2514600"/>
          <a:ext cx="832682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8326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4. THROWING THINGS, BREAKING OBJECTS, TIPPING FURNITURE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172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20" y="3428999"/>
            <a:ext cx="6093279" cy="335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173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0490" y="2819400"/>
            <a:ext cx="84030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200" u="sng" dirty="0" smtClean="0">
                <a:latin typeface="High Tower Text" panose="02040502050506030303" pitchFamily="18" charset="0"/>
              </a:rPr>
              <a:t>Purpose of Expression</a:t>
            </a: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400" dirty="0" smtClean="0">
                <a:latin typeface="High Tower Text" panose="02040502050506030303" pitchFamily="18" charset="0"/>
              </a:rPr>
              <a:t>‘Goal attainment’ is being impeded</a:t>
            </a:r>
            <a:endParaRPr lang="en-CA" sz="2400" b="1" u="sng" dirty="0" smtClean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174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9100" y="2819400"/>
            <a:ext cx="8305800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200" u="sng" dirty="0" smtClean="0">
                <a:latin typeface="High Tower Text" panose="02040502050506030303" pitchFamily="18" charset="0"/>
              </a:rPr>
              <a:t>Meaning of Expressions</a:t>
            </a:r>
          </a:p>
          <a:p>
            <a:pPr algn="ctr">
              <a:lnSpc>
                <a:spcPct val="160000"/>
              </a:lnSpc>
            </a:pPr>
            <a:endParaRPr lang="en-CA" sz="12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400" dirty="0" smtClean="0">
                <a:latin typeface="High Tower Text" panose="02040502050506030303" pitchFamily="18" charset="0"/>
              </a:rPr>
              <a:t>“Please help me identify the need being impeded”</a:t>
            </a:r>
            <a:endParaRPr lang="en-CA" sz="2400" b="1" u="sng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29600" y="152400"/>
            <a:ext cx="762000" cy="244475"/>
          </a:xfrm>
        </p:spPr>
        <p:txBody>
          <a:bodyPr/>
          <a:lstStyle/>
          <a:p>
            <a:fld id="{800A0DDF-9B95-4961-8F3C-303932E2D10A}" type="slidenum">
              <a:rPr lang="en-US" smtClean="0"/>
              <a:pPr/>
              <a:t>175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1" y="2250484"/>
            <a:ext cx="9143999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algn="ctr">
              <a:spcAft>
                <a:spcPts val="1800"/>
              </a:spcAft>
            </a:pPr>
            <a:r>
              <a:rPr lang="en-CA" sz="2800" u="sng" dirty="0">
                <a:latin typeface="High Tower Text" panose="02040502050506030303" pitchFamily="18" charset="0"/>
              </a:rPr>
              <a:t>Meaning of </a:t>
            </a:r>
            <a:r>
              <a:rPr lang="en-CA" sz="2800" u="sng" dirty="0" smtClean="0">
                <a:latin typeface="High Tower Text" panose="02040502050506030303" pitchFamily="18" charset="0"/>
              </a:rPr>
              <a:t>Expressions</a:t>
            </a:r>
            <a:endParaRPr lang="en-US" sz="2800" dirty="0">
              <a:latin typeface="Arial Rounded MT Bold" panose="020F0704030504030204" pitchFamily="34" charset="0"/>
            </a:endParaRPr>
          </a:p>
          <a:p>
            <a:pPr marL="920750" indent="-457200">
              <a:spcAft>
                <a:spcPts val="20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Which ‘need’ is being impeded?</a:t>
            </a:r>
          </a:p>
          <a:p>
            <a:pPr marL="1377950" lvl="1" indent="-457200">
              <a:spcAft>
                <a:spcPts val="20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igh Tower Text" panose="02040502050506030303" pitchFamily="18" charset="0"/>
              </a:rPr>
              <a:t>Innate physiological needs</a:t>
            </a:r>
          </a:p>
          <a:p>
            <a:pPr marL="1377950" lvl="1" indent="-457200">
              <a:spcAft>
                <a:spcPts val="20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igh Tower Text" panose="02040502050506030303" pitchFamily="18" charset="0"/>
              </a:rPr>
              <a:t>Security needs</a:t>
            </a:r>
          </a:p>
          <a:p>
            <a:pPr marL="1377950" lvl="1" indent="-457200">
              <a:spcAft>
                <a:spcPts val="20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igh Tower Text" panose="02040502050506030303" pitchFamily="18" charset="0"/>
              </a:rPr>
              <a:t>Belongingness needs</a:t>
            </a:r>
          </a:p>
        </p:txBody>
      </p:sp>
    </p:spTree>
    <p:extLst>
      <p:ext uri="{BB962C8B-B14F-4D97-AF65-F5344CB8AC3E}">
        <p14:creationId xmlns:p14="http://schemas.microsoft.com/office/powerpoint/2010/main" val="395915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29600" y="152400"/>
            <a:ext cx="762000" cy="244475"/>
          </a:xfrm>
        </p:spPr>
        <p:txBody>
          <a:bodyPr/>
          <a:lstStyle/>
          <a:p>
            <a:fld id="{800A0DDF-9B95-4961-8F3C-303932E2D10A}" type="slidenum">
              <a:rPr lang="en-US" smtClean="0"/>
              <a:pPr/>
              <a:t>176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1" y="2250484"/>
            <a:ext cx="9143999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algn="ctr">
              <a:spcAft>
                <a:spcPts val="1800"/>
              </a:spcAft>
            </a:pPr>
            <a:r>
              <a:rPr lang="en-CA" sz="2800" u="sng" dirty="0">
                <a:latin typeface="High Tower Text" panose="02040502050506030303" pitchFamily="18" charset="0"/>
              </a:rPr>
              <a:t>Meaning of </a:t>
            </a:r>
            <a:r>
              <a:rPr lang="en-CA" sz="2800" u="sng" dirty="0" smtClean="0">
                <a:latin typeface="High Tower Text" panose="02040502050506030303" pitchFamily="18" charset="0"/>
              </a:rPr>
              <a:t>Expressions</a:t>
            </a:r>
            <a:endParaRPr lang="en-US" sz="2800" dirty="0" smtClean="0">
              <a:latin typeface="Arial Rounded MT Bold" panose="020F0704030504030204" pitchFamily="34" charset="0"/>
            </a:endParaRPr>
          </a:p>
          <a:p>
            <a:pPr marL="920750" indent="-457200">
              <a:spcAft>
                <a:spcPts val="20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Which ‘need’ is being impeded?</a:t>
            </a:r>
          </a:p>
          <a:p>
            <a:pPr marL="1377950" lvl="1" indent="-457200">
              <a:spcAft>
                <a:spcPts val="20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igh Tower Text" panose="02040502050506030303" pitchFamily="18" charset="0"/>
              </a:rPr>
              <a:t>Need to avoid or cope with pain</a:t>
            </a:r>
          </a:p>
          <a:p>
            <a:pPr marL="1377950" lvl="1" indent="-457200">
              <a:spcAft>
                <a:spcPts val="20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igh Tower Text" panose="02040502050506030303" pitchFamily="18" charset="0"/>
              </a:rPr>
              <a:t>Lack of recognition of a need</a:t>
            </a:r>
          </a:p>
          <a:p>
            <a:pPr marL="920750" lvl="1">
              <a:spcAft>
                <a:spcPts val="2000"/>
              </a:spcAft>
            </a:pPr>
            <a:endParaRPr lang="en-US" sz="2800" dirty="0" smtClean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0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1" y="2250484"/>
            <a:ext cx="9143999" cy="428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  <a:spcAft>
                <a:spcPts val="3000"/>
              </a:spcAft>
            </a:pPr>
            <a:r>
              <a:rPr lang="en-CA" sz="3600" u="sng" dirty="0" smtClean="0">
                <a:latin typeface="Arial Rounded MT Bold" panose="020F0704030504030204" pitchFamily="34" charset="0"/>
              </a:rPr>
              <a:t>Approach to Care</a:t>
            </a:r>
          </a:p>
          <a:p>
            <a:pPr marL="920750" indent="-45720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Identify and understand the behavioral expressions</a:t>
            </a:r>
          </a:p>
          <a:p>
            <a:pPr marL="920750" indent="-45720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Determine the ‘impeded </a:t>
            </a:r>
            <a:r>
              <a:rPr lang="en-US" sz="2800" u="sng" dirty="0">
                <a:latin typeface="Arial Rounded MT Bold" panose="020F0704030504030204" pitchFamily="34" charset="0"/>
              </a:rPr>
              <a:t>need</a:t>
            </a:r>
            <a:r>
              <a:rPr lang="en-US" sz="2800" dirty="0">
                <a:latin typeface="Arial Rounded MT Bold" panose="020F0704030504030204" pitchFamily="34" charset="0"/>
              </a:rPr>
              <a:t>’ which is triggering the expressions</a:t>
            </a:r>
          </a:p>
          <a:p>
            <a:pPr algn="ctr">
              <a:spcAft>
                <a:spcPts val="3000"/>
              </a:spcAft>
            </a:pPr>
            <a:r>
              <a:rPr lang="en-US" sz="2800" dirty="0" smtClean="0">
                <a:latin typeface="Arial Rounded MT Bold" panose="020F0704030504030204" pitchFamily="34" charset="0"/>
              </a:rPr>
              <a:t>Care Plan accordingly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229600" y="152400"/>
            <a:ext cx="762000" cy="244475"/>
          </a:xfrm>
        </p:spPr>
        <p:txBody>
          <a:bodyPr/>
          <a:lstStyle/>
          <a:p>
            <a:fld id="{800A0DDF-9B95-4961-8F3C-303932E2D10A}" type="slidenum">
              <a:rPr lang="en-US" smtClean="0"/>
              <a:pPr/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84725"/>
          </a:xfrm>
        </p:spPr>
        <p:txBody>
          <a:bodyPr/>
          <a:lstStyle/>
          <a:p>
            <a:pPr marL="0" indent="0" algn="ctr">
              <a:buNone/>
            </a:pPr>
            <a:endParaRPr lang="en-CA" sz="24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91313819"/>
              </p:ext>
            </p:extLst>
          </p:nvPr>
        </p:nvGraphicFramePr>
        <p:xfrm>
          <a:off x="1828800" y="-470343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Lightning Bolt 8"/>
          <p:cNvSpPr/>
          <p:nvPr/>
        </p:nvSpPr>
        <p:spPr>
          <a:xfrm rot="16047805">
            <a:off x="3095731" y="3488797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2" b="9196"/>
          <a:stretch/>
        </p:blipFill>
        <p:spPr>
          <a:xfrm>
            <a:off x="0" y="5312979"/>
            <a:ext cx="9144000" cy="819807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6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  <p:bldP spid="9" grpId="1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84725"/>
          </a:xfrm>
        </p:spPr>
        <p:txBody>
          <a:bodyPr/>
          <a:lstStyle/>
          <a:p>
            <a:pPr marL="0" indent="0" algn="ctr">
              <a:buNone/>
            </a:pPr>
            <a:endParaRPr lang="en-CA" sz="24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2610683"/>
            <a:ext cx="9144000" cy="1871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200" dirty="0" smtClean="0">
                <a:latin typeface="Arial Rounded MT Bold" panose="020F0704030504030204" pitchFamily="34" charset="0"/>
              </a:rPr>
              <a:t>The basis of these expressions can be multi-faceted:</a:t>
            </a:r>
          </a:p>
          <a:p>
            <a:pPr lvl="1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179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20" y="3714750"/>
            <a:ext cx="4322380" cy="31432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6760" y="4191000"/>
            <a:ext cx="4572000" cy="17873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54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Over-identification of Facial Visual </a:t>
            </a:r>
            <a:r>
              <a:rPr lang="en-US" sz="2800" dirty="0" smtClean="0">
                <a:latin typeface="Arial Rounded MT Bold" panose="020F0704030504030204" pitchFamily="34" charset="0"/>
              </a:rPr>
              <a:t>Stimulus </a:t>
            </a:r>
            <a:r>
              <a:rPr lang="en-US" sz="2000" dirty="0" smtClean="0">
                <a:latin typeface="Arial Rounded MT Bold" panose="020F0704030504030204" pitchFamily="34" charset="0"/>
              </a:rPr>
              <a:t>(Misidentification expressions)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2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9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Meaning of Behaviors in NCD</a:t>
            </a:r>
            <a:br>
              <a:rPr lang="en-US" sz="189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189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189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700" dirty="0" err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7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™ Paradigm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85725" indent="0" algn="ctr">
              <a:buClr>
                <a:srgbClr val="000000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Available Framework</a:t>
            </a:r>
          </a:p>
          <a:p>
            <a:pPr marL="85725" indent="0" algn="ctr">
              <a:buClr>
                <a:srgbClr val="000000"/>
              </a:buClr>
              <a:buNone/>
            </a:pPr>
            <a:endParaRPr lang="en-US" sz="2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lvl="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P.I.E.C.E.S.™-------------  Concept of ‘Self’</a:t>
            </a:r>
          </a:p>
          <a:p>
            <a:pPr lvl="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lvl="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lvl="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GPA™ --------------------- ‘Personhood’ </a:t>
            </a:r>
          </a:p>
          <a:p>
            <a:pPr lvl="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85725" indent="0" algn="ctr">
              <a:buClr>
                <a:srgbClr val="000000"/>
              </a:buClr>
              <a:buNone/>
            </a:pPr>
            <a:r>
              <a:rPr lang="en-US" sz="1350" dirty="0">
                <a:solidFill>
                  <a:srgbClr val="000000"/>
                </a:solidFill>
                <a:latin typeface="Bookman Old Style" panose="02050604050505020204" pitchFamily="18" charset="0"/>
              </a:rPr>
              <a:t>‘State or Fact of being of an Individual or Having Individual Characteristics and Feelings’</a:t>
            </a:r>
          </a:p>
          <a:p>
            <a:pPr marL="85725" indent="0" algn="ctr">
              <a:buClr>
                <a:srgbClr val="000000"/>
              </a:buClr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85725" indent="0" algn="ctr">
              <a:buClr>
                <a:srgbClr val="000000"/>
              </a:buClr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8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84725"/>
          </a:xfrm>
        </p:spPr>
        <p:txBody>
          <a:bodyPr/>
          <a:lstStyle/>
          <a:p>
            <a:pPr marL="0" indent="0" algn="ctr">
              <a:buNone/>
            </a:pPr>
            <a:endParaRPr lang="en-CA" sz="24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2610683"/>
            <a:ext cx="914400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200" dirty="0" smtClean="0">
                <a:latin typeface="Arial Rounded MT Bold" panose="020F0704030504030204" pitchFamily="34" charset="0"/>
              </a:rPr>
              <a:t>The basis of these expressions can be multi-faceted:</a:t>
            </a:r>
          </a:p>
          <a:p>
            <a:pPr lvl="1"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dirty="0" smtClean="0">
              <a:latin typeface="Arial Rounded MT Bold" panose="020F0704030504030204" pitchFamily="34" charset="0"/>
            </a:endParaRPr>
          </a:p>
          <a:p>
            <a:pPr marL="9144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Increased drive to satiate innate physiological </a:t>
            </a:r>
            <a:r>
              <a:rPr lang="en-US" sz="2800" dirty="0" smtClean="0">
                <a:latin typeface="Arial Rounded MT Bold" panose="020F0704030504030204" pitchFamily="34" charset="0"/>
              </a:rPr>
              <a:t>needs of sexuality </a:t>
            </a:r>
          </a:p>
          <a:p>
            <a:pPr marL="914400">
              <a:spcAft>
                <a:spcPts val="600"/>
              </a:spcAft>
            </a:pPr>
            <a:r>
              <a:rPr lang="en-US" sz="2000" dirty="0" smtClean="0">
                <a:latin typeface="Arial Rounded MT Bold" panose="020F0704030504030204" pitchFamily="34" charset="0"/>
              </a:rPr>
              <a:t>(goal-directed expressions)</a:t>
            </a:r>
          </a:p>
          <a:p>
            <a:pPr marL="914400" indent="-457200">
              <a:spcAft>
                <a:spcPts val="600"/>
              </a:spcAft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9144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Preserved </a:t>
            </a:r>
            <a:r>
              <a:rPr lang="en-US" sz="2800" dirty="0">
                <a:latin typeface="Arial Rounded MT Bold" panose="020F0704030504030204" pitchFamily="34" charset="0"/>
              </a:rPr>
              <a:t>drive for innate need </a:t>
            </a:r>
            <a:r>
              <a:rPr lang="en-US" sz="2800" dirty="0" smtClean="0">
                <a:latin typeface="Arial Rounded MT Bold" panose="020F0704030504030204" pitchFamily="34" charset="0"/>
              </a:rPr>
              <a:t>for intimacy</a:t>
            </a:r>
          </a:p>
          <a:p>
            <a:pPr marL="914400">
              <a:spcAft>
                <a:spcPts val="600"/>
              </a:spcAft>
            </a:pPr>
            <a:r>
              <a:rPr lang="en-US" sz="2000" dirty="0" smtClean="0">
                <a:latin typeface="Arial Rounded MT Bold" panose="020F0704030504030204" pitchFamily="34" charset="0"/>
              </a:rPr>
              <a:t>(importuning </a:t>
            </a:r>
            <a:r>
              <a:rPr lang="en-US" sz="2000" dirty="0">
                <a:latin typeface="Arial Rounded MT Bold" panose="020F0704030504030204" pitchFamily="34" charset="0"/>
              </a:rPr>
              <a:t>expressions</a:t>
            </a:r>
            <a:r>
              <a:rPr lang="en-US" sz="2000" dirty="0" smtClean="0">
                <a:latin typeface="Arial Rounded MT Bold" panose="020F0704030504030204" pitchFamily="34" charset="0"/>
              </a:rPr>
              <a:t>)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7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784725"/>
          </a:xfrm>
        </p:spPr>
        <p:txBody>
          <a:bodyPr/>
          <a:lstStyle/>
          <a:p>
            <a:pPr marL="0" indent="0" algn="ctr">
              <a:buNone/>
            </a:pPr>
            <a:endParaRPr lang="en-CA" sz="24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181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2610683"/>
            <a:ext cx="9144000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200" dirty="0" smtClean="0">
                <a:latin typeface="Arial Rounded MT Bold" panose="020F0704030504030204" pitchFamily="34" charset="0"/>
              </a:rPr>
              <a:t>The basis of these expressions can be multi-faceted:</a:t>
            </a:r>
          </a:p>
          <a:p>
            <a:pPr lvl="1"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dirty="0" smtClean="0">
              <a:latin typeface="Arial Rounded MT Bold" panose="020F0704030504030204" pitchFamily="34" charset="0"/>
            </a:endParaRPr>
          </a:p>
          <a:p>
            <a:pPr marL="9144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Based in emotions of discontentment (misogynistic)</a:t>
            </a:r>
            <a:endParaRPr lang="en-US" sz="2000" dirty="0" smtClean="0">
              <a:latin typeface="Arial Rounded MT Bold" panose="020F0704030504030204" pitchFamily="34" charset="0"/>
            </a:endParaRPr>
          </a:p>
          <a:p>
            <a:pPr marL="914400" indent="-457200">
              <a:spcAft>
                <a:spcPts val="600"/>
              </a:spcAft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9144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 Rounded MT Bold" panose="020F0704030504030204" pitchFamily="34" charset="0"/>
              </a:rPr>
              <a:t>Based in satiating security needs</a:t>
            </a:r>
          </a:p>
        </p:txBody>
      </p:sp>
    </p:spTree>
    <p:extLst>
      <p:ext uri="{BB962C8B-B14F-4D97-AF65-F5344CB8AC3E}">
        <p14:creationId xmlns:p14="http://schemas.microsoft.com/office/powerpoint/2010/main" val="112626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182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610683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800"/>
              </a:spcBef>
              <a:buClr>
                <a:schemeClr val="tx1"/>
              </a:buClr>
              <a:buSzPct val="100000"/>
            </a:pPr>
            <a:r>
              <a:rPr lang="en-US" sz="3200" dirty="0" smtClean="0">
                <a:latin typeface="Arial Rounded MT Bold" panose="020F0704030504030204" pitchFamily="34" charset="0"/>
              </a:rPr>
              <a:t>The basis of these expressions can be multi-faceted: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00" y="3687901"/>
            <a:ext cx="5092128" cy="3170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120" y="4470571"/>
            <a:ext cx="3812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Staff’s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7866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389830"/>
              </p:ext>
            </p:extLst>
          </p:nvPr>
        </p:nvGraphicFramePr>
        <p:xfrm>
          <a:off x="533400" y="2514600"/>
          <a:ext cx="80010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800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1. VERBALLY SEXUAL</a:t>
                      </a:r>
                      <a:r>
                        <a:rPr lang="en-CA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(e.g., comments, gestures, innuendos, etc.)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ACC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225" y1="18919" x2="52252" y2="30631"/>
                        <a14:foregroundMark x1="55856" y1="42342" x2="69369" y2="41441"/>
                        <a14:foregroundMark x1="70270" y1="82883" x2="82883" y2="85586"/>
                        <a14:foregroundMark x1="36937" y1="68468" x2="38739" y2="68468"/>
                        <a14:foregroundMark x1="63063" y1="65766" x2="65766" y2="63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971800"/>
            <a:ext cx="4343400" cy="4343400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51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444150"/>
              </p:ext>
            </p:extLst>
          </p:nvPr>
        </p:nvGraphicFramePr>
        <p:xfrm>
          <a:off x="762000" y="2514600"/>
          <a:ext cx="76200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7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2. PHYSICALLY SEXUAL </a:t>
                      </a:r>
                      <a:r>
                        <a:rPr lang="en-CA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(e.g., grabbing breasts, buttocks, etc.)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46" y="3352800"/>
            <a:ext cx="3235707" cy="336513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95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68921"/>
              </p:ext>
            </p:extLst>
          </p:nvPr>
        </p:nvGraphicFramePr>
        <p:xfrm>
          <a:off x="3124200" y="2514600"/>
          <a:ext cx="28956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3. SELF STIMULATION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ACC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185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0" y="3505200"/>
            <a:ext cx="5422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29600" y="152400"/>
            <a:ext cx="762000" cy="244475"/>
          </a:xfrm>
        </p:spPr>
        <p:txBody>
          <a:bodyPr/>
          <a:lstStyle/>
          <a:p>
            <a:fld id="{800A0DDF-9B95-4961-8F3C-303932E2D10A}" type="slidenum">
              <a:rPr lang="en-US" smtClean="0"/>
              <a:pPr/>
              <a:t>186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0490" y="2819400"/>
            <a:ext cx="840302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Purpose of Expressions</a:t>
            </a: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Don’t rush to ‘judge’ and ‘label’ </a:t>
            </a:r>
            <a:endParaRPr lang="en-CA" sz="2800" b="1" u="sng" dirty="0" smtClean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9100" y="2819400"/>
            <a:ext cx="8305800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Meaning of Expressions</a:t>
            </a:r>
          </a:p>
          <a:p>
            <a:pPr algn="ctr">
              <a:lnSpc>
                <a:spcPct val="160000"/>
              </a:lnSpc>
            </a:pPr>
            <a:endParaRPr lang="en-CA" sz="12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“Please make an effort to understand my reasons”</a:t>
            </a:r>
            <a:endParaRPr lang="en-CA" sz="2800" b="1" u="sng" dirty="0">
              <a:latin typeface="High Tower Text" panose="02040502050506030303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29600" y="152400"/>
            <a:ext cx="762000" cy="244475"/>
          </a:xfrm>
        </p:spPr>
        <p:txBody>
          <a:bodyPr/>
          <a:lstStyle/>
          <a:p>
            <a:fld id="{800A0DDF-9B95-4961-8F3C-303932E2D10A}" type="slidenum">
              <a:rPr lang="en-US" smtClean="0"/>
              <a:pPr/>
              <a:t>187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5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Self-Regulatory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29600" y="152400"/>
            <a:ext cx="762000" cy="244475"/>
          </a:xfrm>
        </p:spPr>
        <p:txBody>
          <a:bodyPr/>
          <a:lstStyle/>
          <a:p>
            <a:fld id="{800A0DDF-9B95-4961-8F3C-303932E2D10A}" type="slidenum">
              <a:rPr lang="en-US" smtClean="0"/>
              <a:pPr/>
              <a:t>188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250484"/>
            <a:ext cx="9143999" cy="424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  <a:spcAft>
                <a:spcPts val="3000"/>
              </a:spcAft>
            </a:pPr>
            <a:r>
              <a:rPr lang="en-CA" sz="3600" u="sng" dirty="0" smtClean="0">
                <a:latin typeface="Arial Rounded MT Bold" panose="020F0704030504030204" pitchFamily="34" charset="0"/>
              </a:rPr>
              <a:t>Approach to Care</a:t>
            </a:r>
          </a:p>
          <a:p>
            <a:pPr marL="920750" indent="-45720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De-stigmatize</a:t>
            </a:r>
          </a:p>
          <a:p>
            <a:pPr marL="920750" indent="-45720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Educate staff and family</a:t>
            </a:r>
          </a:p>
          <a:p>
            <a:pPr marL="920750" indent="-45720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Determine the basis for </a:t>
            </a:r>
            <a:r>
              <a:rPr lang="en-US" sz="2800" dirty="0" smtClean="0">
                <a:latin typeface="Arial Rounded MT Bold" panose="020F0704030504030204" pitchFamily="34" charset="0"/>
              </a:rPr>
              <a:t>expressions</a:t>
            </a:r>
            <a:endParaRPr lang="en-US" sz="2800" dirty="0">
              <a:latin typeface="Arial Rounded MT Bold" panose="020F0704030504030204" pitchFamily="34" charset="0"/>
            </a:endParaRPr>
          </a:p>
          <a:p>
            <a:pPr algn="ctr">
              <a:spcAft>
                <a:spcPts val="3000"/>
              </a:spcAft>
            </a:pPr>
            <a:r>
              <a:rPr lang="en-US" sz="2800" dirty="0" smtClean="0">
                <a:latin typeface="Arial Rounded MT Bold" panose="020F0704030504030204" pitchFamily="34" charset="0"/>
              </a:rPr>
              <a:t>Care Plan accordingly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78437"/>
            <a:ext cx="9144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1500" b="1" dirty="0" smtClean="0">
                <a:latin typeface="Bookman Old Style" panose="02050604050505020204" pitchFamily="18" charset="0"/>
              </a:rPr>
              <a:t>THANK YOU!</a:t>
            </a:r>
            <a:endParaRPr lang="en-US" sz="1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189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088572" y="1143000"/>
          <a:ext cx="7064828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Brain and Behavior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622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ctrTitle"/>
          </p:nvPr>
        </p:nvSpPr>
        <p:spPr>
          <a:xfrm>
            <a:off x="1143000" y="16990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/>
          <a:p>
            <a:pPr lvl="0">
              <a:buSzPts val="2400"/>
            </a:pPr>
            <a:r>
              <a:rPr lang="en-US" sz="18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Approach to Understanding the ‘Meaning’ of Behaviors in </a:t>
            </a:r>
            <a:r>
              <a:rPr lang="en-US" sz="18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NCD: Beyond PIECES and GPA</a:t>
            </a:r>
            <a:r>
              <a:rPr lang="en-US" sz="1800" dirty="0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1800" dirty="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1800" dirty="0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1800" dirty="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1500" dirty="0">
                <a:latin typeface="Bookman Old Style"/>
                <a:ea typeface="Bookman Old Style"/>
                <a:cs typeface="Bookman Old Style"/>
                <a:sym typeface="Bookman Old Style"/>
              </a:rPr>
              <a:t>(</a:t>
            </a:r>
            <a:r>
              <a:rPr lang="en-US" sz="1500" dirty="0" err="1" smtClean="0">
                <a:latin typeface="Bookman Old Style"/>
                <a:ea typeface="Bookman Old Style"/>
                <a:cs typeface="Bookman Old Style"/>
                <a:sym typeface="Bookman Old Style"/>
              </a:rPr>
              <a:t>Luthra’s</a:t>
            </a:r>
            <a:r>
              <a:rPr lang="en-US" sz="1500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-US" sz="1500" dirty="0">
                <a:latin typeface="Bookman Old Style"/>
                <a:ea typeface="Bookman Old Style"/>
                <a:cs typeface="Bookman Old Style"/>
                <a:sym typeface="Bookman Old Style"/>
              </a:rPr>
              <a:t>Behavioral Assessment and Intervention </a:t>
            </a:r>
            <a:r>
              <a:rPr lang="en-US" sz="1500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Response</a:t>
            </a:r>
            <a:r>
              <a:rPr lang="en-US" sz="1500" dirty="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-US" sz="1500" dirty="0" smtClean="0">
                <a:latin typeface="Bookman Old Style"/>
                <a:ea typeface="Bookman Old Style"/>
                <a:cs typeface="Bookman Old Style"/>
                <a:sym typeface="Bookman Old Style"/>
              </a:rPr>
              <a:t>Paradigm) </a:t>
            </a:r>
            <a:r>
              <a:rPr lang="en-US" sz="1500" dirty="0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1500" dirty="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1500" dirty="0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1500" dirty="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18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1800" dirty="0">
                <a:latin typeface="Bookman Old Style"/>
                <a:ea typeface="Bookman Old Style"/>
                <a:cs typeface="Bookman Old Style"/>
                <a:sym typeface="Bookman Old Style"/>
              </a:rPr>
              <a:t>™ Paradigm</a:t>
            </a:r>
            <a:endParaRPr sz="18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91" name="Google Shape;91;p2"/>
          <p:cNvSpPr txBox="1">
            <a:spLocks noGrp="1"/>
          </p:cNvSpPr>
          <p:nvPr>
            <p:ph type="subTitle" idx="1"/>
          </p:nvPr>
        </p:nvSpPr>
        <p:spPr>
          <a:xfrm>
            <a:off x="1271587" y="3662016"/>
            <a:ext cx="6729413" cy="115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  <a:buSzPts val="1679"/>
            </a:pPr>
            <a:r>
              <a:rPr lang="en-US" sz="1259" dirty="0">
                <a:latin typeface="Bookman Old Style"/>
                <a:ea typeface="Bookman Old Style"/>
                <a:cs typeface="Bookman Old Style"/>
                <a:sym typeface="Bookman Old Style"/>
              </a:rPr>
              <a:t>Atul Sunny Luthra MD MSc FRCPC</a:t>
            </a:r>
            <a:endParaRPr dirty="0"/>
          </a:p>
          <a:p>
            <a:pPr marL="0" indent="0">
              <a:lnSpc>
                <a:spcPct val="70000"/>
              </a:lnSpc>
              <a:buSzPts val="1679"/>
            </a:pPr>
            <a:r>
              <a:rPr lang="en-US" sz="1259" dirty="0">
                <a:latin typeface="Bookman Old Style"/>
                <a:ea typeface="Bookman Old Style"/>
                <a:cs typeface="Bookman Old Style"/>
                <a:sym typeface="Bookman Old Style"/>
              </a:rPr>
              <a:t>Clinical Associate Professor </a:t>
            </a:r>
            <a:endParaRPr dirty="0"/>
          </a:p>
          <a:p>
            <a:pPr marL="0" indent="0">
              <a:lnSpc>
                <a:spcPct val="70000"/>
              </a:lnSpc>
              <a:buSzPts val="1400"/>
            </a:pPr>
            <a:r>
              <a:rPr lang="en-US" sz="1050" dirty="0">
                <a:latin typeface="Bookman Old Style"/>
                <a:ea typeface="Bookman Old Style"/>
                <a:cs typeface="Bookman Old Style"/>
                <a:sym typeface="Bookman Old Style"/>
              </a:rPr>
              <a:t>McMaster University</a:t>
            </a:r>
            <a:endParaRPr dirty="0"/>
          </a:p>
          <a:p>
            <a:pPr marL="0" indent="0">
              <a:lnSpc>
                <a:spcPct val="70000"/>
              </a:lnSpc>
              <a:buSzPts val="1679"/>
            </a:pPr>
            <a:r>
              <a:rPr lang="en-US" sz="1259" dirty="0">
                <a:latin typeface="Bookman Old Style"/>
                <a:ea typeface="Bookman Old Style"/>
                <a:cs typeface="Bookman Old Style"/>
                <a:sym typeface="Bookman Old Style"/>
              </a:rPr>
              <a:t>Research Scientist </a:t>
            </a:r>
            <a:endParaRPr dirty="0"/>
          </a:p>
          <a:p>
            <a:pPr marL="0" indent="0">
              <a:lnSpc>
                <a:spcPct val="70000"/>
              </a:lnSpc>
              <a:buSzPts val="1400"/>
            </a:pPr>
            <a:r>
              <a:rPr lang="en-US" sz="1050" dirty="0">
                <a:latin typeface="Bookman Old Style"/>
                <a:ea typeface="Bookman Old Style"/>
                <a:cs typeface="Bookman Old Style"/>
                <a:sym typeface="Bookman Old Style"/>
              </a:rPr>
              <a:t>Schlegel’s Research Institute in Aging</a:t>
            </a:r>
            <a:endParaRPr dirty="0"/>
          </a:p>
          <a:p>
            <a:pPr marL="0" indent="0">
              <a:lnSpc>
                <a:spcPct val="70000"/>
              </a:lnSpc>
              <a:buSzPts val="1680"/>
            </a:pPr>
            <a:endParaRPr sz="1259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>
              <a:lnSpc>
                <a:spcPct val="70000"/>
              </a:lnSpc>
              <a:buSzPts val="1680"/>
            </a:pPr>
            <a:endParaRPr sz="1259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>
              <a:lnSpc>
                <a:spcPct val="70000"/>
              </a:lnSpc>
              <a:buSzPts val="1680"/>
            </a:pPr>
            <a:endParaRPr sz="1259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24786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0" y="5011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Image result for peripheral nervous syste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4" y="1066800"/>
            <a:ext cx="6526530" cy="57236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Body Circuits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5091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152400" y="505146"/>
          <a:ext cx="8839200" cy="656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0" y="5011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Brain Circuits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0033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LuBAIR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™ Inventory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2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6161F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Information </a:t>
            </a:r>
            <a:r>
              <a:rPr kumimoji="0" lang="en-CA" sz="2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6161F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Processing </a:t>
            </a:r>
            <a:r>
              <a:rPr kumimoji="0" lang="en-CA" sz="2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6161F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Circuits</a:t>
            </a:r>
            <a:endParaRPr kumimoji="0" lang="en-CA" sz="3200" b="0" i="0" u="sng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6161F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endParaRPr kumimoji="0" lang="en-CA" sz="1600" b="0" i="0" u="sng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6161FF"/>
              </a:solidFill>
              <a:effectLst/>
              <a:uLnTx/>
              <a:uFillTx/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endParaRPr kumimoji="0" lang="en-CA" sz="3200" b="0" i="0" u="sng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6161F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endParaRPr kumimoji="0" lang="en-CA" sz="3200" b="0" i="0" u="sng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6161F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endParaRPr kumimoji="0" lang="en-CA" sz="3200" b="0" i="0" u="sng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6161F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endParaRPr kumimoji="0" lang="en-CA" sz="3200" b="0" i="0" u="sng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6161F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endParaRPr kumimoji="0" lang="en-CA" sz="3200" b="0" i="0" u="sng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6161F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endParaRPr kumimoji="0" lang="en-CA" sz="3200" b="0" i="0" u="sng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6161F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6161FF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lang="en-CA" sz="2000" noProof="0" dirty="0" smtClean="0">
                <a:ln>
                  <a:solidFill>
                    <a:prstClr val="black"/>
                  </a:solidFill>
                </a:ln>
                <a:solidFill>
                  <a:srgbClr val="6161FF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  </a:t>
            </a:r>
            <a:r>
              <a:rPr lang="en-CA" sz="1800" noProof="0" dirty="0" smtClean="0">
                <a:ln>
                  <a:solidFill>
                    <a:prstClr val="black"/>
                  </a:solidFill>
                </a:ln>
                <a:solidFill>
                  <a:srgbClr val="6161FF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Sensory and Motor Nerves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18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6161FF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Aharoni" panose="02010803020104030203" pitchFamily="2" charset="-79"/>
              </a:rPr>
              <a:t> </a:t>
            </a:r>
            <a:r>
              <a:rPr kumimoji="0" lang="en-CA" sz="1800" b="0" i="0" u="none" strike="noStrike" kern="1200" cap="none" spc="0" normalizeH="0" dirty="0" smtClean="0">
                <a:ln>
                  <a:solidFill>
                    <a:prstClr val="black"/>
                  </a:solidFill>
                </a:ln>
                <a:solidFill>
                  <a:srgbClr val="6161FF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Aharoni" panose="02010803020104030203" pitchFamily="2" charset="-79"/>
              </a:rPr>
              <a:t>  Visceral Nerves</a:t>
            </a:r>
            <a:r>
              <a:rPr kumimoji="0" lang="en-CA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6161FF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Aharoni" panose="02010803020104030203" pitchFamily="2" charset="-79"/>
              </a:rPr>
              <a:t>                                   </a:t>
            </a:r>
            <a:endParaRPr kumimoji="0" lang="en-CA" sz="3200" b="0" i="0" u="sng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6161F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21" y="2438400"/>
            <a:ext cx="8686800" cy="3428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8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>
            <p:extLst/>
          </p:nvPr>
        </p:nvGraphicFramePr>
        <p:xfrm>
          <a:off x="838200" y="1752600"/>
          <a:ext cx="6629400" cy="483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219200" y="182880"/>
          <a:ext cx="6858000" cy="1264920"/>
        </p:xfrm>
        <a:graphic>
          <a:graphicData uri="http://schemas.openxmlformats.org/drawingml/2006/table">
            <a:tbl>
              <a:tblPr firstRow="1" firstCol="1" bandRow="1"/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Information Processing Circuits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Calibri"/>
                          <a:cs typeface="Times New Roman"/>
                        </a:rPr>
                        <a:t>Higher Cortical Intellectual Functions (HCIF)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8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3035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>
            <p:extLst/>
          </p:nvPr>
        </p:nvGraphicFramePr>
        <p:xfrm>
          <a:off x="152400" y="505146"/>
          <a:ext cx="8839200" cy="656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0" y="5011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Lightning Bolt 7"/>
          <p:cNvSpPr/>
          <p:nvPr/>
        </p:nvSpPr>
        <p:spPr>
          <a:xfrm rot="19972403">
            <a:off x="469616" y="709377"/>
            <a:ext cx="2286000" cy="35052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2190998">
            <a:off x="536008" y="2117687"/>
            <a:ext cx="215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IMPAIRMENT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What is Dementia?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829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7543800" cy="541019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Etiology </a:t>
            </a:r>
            <a:r>
              <a:rPr lang="en-CA" dirty="0">
                <a:solidFill>
                  <a:schemeClr val="tx1"/>
                </a:solidFill>
                <a:latin typeface="High Tower Text" panose="02040502050506030303" pitchFamily="18" charset="0"/>
              </a:rPr>
              <a:t>(</a:t>
            </a:r>
            <a:r>
              <a:rPr lang="en-CA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Causes)</a:t>
            </a:r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dirty="0">
                <a:solidFill>
                  <a:schemeClr val="tx1"/>
                </a:solidFill>
                <a:latin typeface="High Tower Text" panose="02040502050506030303" pitchFamily="18" charset="0"/>
              </a:rPr>
              <a:t>Protein Synthesis and Destruction</a:t>
            </a:r>
          </a:p>
          <a:p>
            <a:pPr lvl="3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400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Amyloid</a:t>
            </a:r>
            <a:endParaRPr lang="en-CA" sz="2400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lvl="3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chemeClr val="tx1"/>
                </a:solidFill>
                <a:latin typeface="High Tower Text" panose="02040502050506030303" pitchFamily="18" charset="0"/>
              </a:rPr>
              <a:t>Syn-nucleotide</a:t>
            </a:r>
          </a:p>
          <a:p>
            <a:pPr lvl="3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chemeClr val="tx1"/>
                </a:solidFill>
                <a:latin typeface="High Tower Text" panose="02040502050506030303" pitchFamily="18" charset="0"/>
              </a:rPr>
              <a:t>Tau </a:t>
            </a:r>
          </a:p>
          <a:p>
            <a:pPr lvl="3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400" dirty="0" err="1" smtClean="0">
                <a:solidFill>
                  <a:schemeClr val="tx1"/>
                </a:solidFill>
                <a:latin typeface="High Tower Text" panose="02040502050506030303" pitchFamily="18" charset="0"/>
              </a:rPr>
              <a:t>Tardau</a:t>
            </a:r>
            <a:endParaRPr lang="en-CA" sz="2400" dirty="0" smtClean="0">
              <a:solidFill>
                <a:schemeClr val="tx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19202"/>
            <a:ext cx="2819400" cy="5638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What is Dementia?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792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6991350" cy="541019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sz="36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Etiology </a:t>
            </a:r>
            <a:r>
              <a:rPr lang="en-CA" sz="3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(</a:t>
            </a:r>
            <a:r>
              <a:rPr lang="en-CA" sz="36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Causes)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32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Vascular</a:t>
            </a:r>
          </a:p>
          <a:p>
            <a:pPr lvl="3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Mini- and Big (Segmental) Strokes</a:t>
            </a:r>
          </a:p>
          <a:p>
            <a:pPr lvl="3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Bleeds and Leaks</a:t>
            </a:r>
          </a:p>
          <a:p>
            <a:pPr lvl="3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Oxygen Deprivation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641" r="86589">
                        <a14:backgroundMark x1="55078" y1="1953" x2="23047" y2="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9600" y="3124200"/>
            <a:ext cx="5124450" cy="381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What is Dementia?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08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6991350" cy="541019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sz="36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Etiology </a:t>
            </a:r>
            <a:r>
              <a:rPr lang="en-CA" sz="36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(</a:t>
            </a:r>
            <a:r>
              <a:rPr lang="en-CA" sz="36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Causes)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32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Miscellaneous</a:t>
            </a:r>
          </a:p>
          <a:p>
            <a:pPr lvl="3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Trauma (HI)</a:t>
            </a:r>
          </a:p>
          <a:p>
            <a:pPr lvl="3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Toxins (ETOH)</a:t>
            </a:r>
          </a:p>
          <a:p>
            <a:pPr lvl="3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Deficiencies (B12)</a:t>
            </a:r>
          </a:p>
          <a:p>
            <a:pPr lvl="3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CA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Metabolic  </a:t>
            </a:r>
          </a:p>
          <a:p>
            <a:pPr marL="1371600" lvl="3" indent="0">
              <a:spcBef>
                <a:spcPts val="0"/>
              </a:spcBef>
              <a:spcAft>
                <a:spcPts val="1800"/>
              </a:spcAft>
              <a:buNone/>
            </a:pPr>
            <a:endParaRPr lang="en-CA" sz="2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00" r="100000">
                        <a14:foregroundMark x1="26665" y1="22298" x2="32499" y2="11111"/>
                        <a14:foregroundMark x1="33964" y1="8776" x2="44779" y2="3164"/>
                        <a14:foregroundMark x1="58737" y1="3465" x2="69180" y2="12015"/>
                        <a14:foregroundMark x1="74161" y1="50019" x2="76878" y2="39699"/>
                        <a14:foregroundMark x1="76239" y1="36158" x2="74587" y2="23503"/>
                        <a14:foregroundMark x1="70405" y1="14350" x2="73335" y2="19661"/>
                        <a14:foregroundMark x1="73948" y1="20527" x2="75013" y2="23766"/>
                        <a14:foregroundMark x1="57858" y1="3089" x2="43847" y2="3239"/>
                        <a14:foregroundMark x1="27853" y1="36642" x2="27477" y2="23284"/>
                        <a14:foregroundMark x1="41291" y1="29478" x2="44369" y2="23284"/>
                        <a14:foregroundMark x1="52928" y1="9254" x2="60886" y2="33209"/>
                        <a14:backgroundMark x1="24161" y1="45574" x2="20218" y2="11412"/>
                        <a14:backgroundMark x1="23948" y1="13785" x2="37507" y2="527"/>
                        <a14:backgroundMark x1="68753" y1="1996" x2="82925" y2="38230"/>
                        <a14:backgroundMark x1="37294" y1="1695" x2="43340" y2="527"/>
                        <a14:backgroundMark x1="26052" y1="17288" x2="29382" y2="10810"/>
                        <a14:backgroundMark x1="68327" y1="6403" x2="61454" y2="226"/>
                        <a14:backgroundMark x1="60416" y1="1092" x2="53330" y2="226"/>
                        <a14:backgroundMark x1="44166" y1="791" x2="48322" y2="226"/>
                        <a14:backgroundMark x1="48348" y1="603" x2="51465" y2="113"/>
                        <a14:backgroundMark x1="32925" y1="6968" x2="30128" y2="9266"/>
                        <a14:backgroundMark x1="23048" y1="42090" x2="13438" y2="74627"/>
                        <a14:backgroundMark x1="83258" y1="26716" x2="95270" y2="81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95401"/>
            <a:ext cx="5539180" cy="5562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What is Dementia?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24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-1371600" y="1752600"/>
          <a:ext cx="6629400" cy="483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Lightning Bolt 4"/>
          <p:cNvSpPr/>
          <p:nvPr/>
        </p:nvSpPr>
        <p:spPr>
          <a:xfrm rot="2056416">
            <a:off x="-255096" y="-651250"/>
            <a:ext cx="2286000" cy="35052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6870471">
            <a:off x="-169652" y="957440"/>
            <a:ext cx="215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IMPAIRMENT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86200" y="1447800"/>
            <a:ext cx="5029200" cy="46065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Mini-Mental State Examination 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(MMSE)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Montreal 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Cognitive Assessment (MOCA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CDT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030043"/>
            <a:ext cx="2289709" cy="27517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What is Dementia?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8803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152400" y="505146"/>
          <a:ext cx="8839200" cy="656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0" y="5011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Brain Circuits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5911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51" y="0"/>
            <a:ext cx="9196551" cy="6858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295400" y="1371600"/>
          <a:ext cx="7086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Brain Functions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927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ft Arrow 15"/>
          <p:cNvSpPr/>
          <p:nvPr/>
        </p:nvSpPr>
        <p:spPr>
          <a:xfrm>
            <a:off x="8582026" y="8602664"/>
            <a:ext cx="1317625" cy="390525"/>
          </a:xfrm>
          <a:prstGeom prst="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3" name="Left Arrow 22"/>
          <p:cNvSpPr/>
          <p:nvPr/>
        </p:nvSpPr>
        <p:spPr>
          <a:xfrm>
            <a:off x="8582026" y="9058276"/>
            <a:ext cx="1317625" cy="390525"/>
          </a:xfrm>
          <a:prstGeom prst="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616981" y="1575139"/>
            <a:ext cx="391004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Formation of Thoughts  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1143000" y="2268081"/>
          <a:ext cx="69342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" y="3511035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219200" y="228600"/>
          <a:ext cx="6858000" cy="1112520"/>
        </p:xfrm>
        <a:graphic>
          <a:graphicData uri="http://schemas.openxmlformats.org/drawingml/2006/table">
            <a:tbl>
              <a:tblPr firstRow="1" firstCol="1" bandRow="1"/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Motivational Circuits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Calibri"/>
                          <a:cs typeface="Times New Roman"/>
                        </a:rPr>
                        <a:t>Thinking Functions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968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620" y="1828800"/>
            <a:ext cx="8686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Thinking Function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Preserved </a:t>
            </a:r>
            <a:r>
              <a:rPr kumimoji="0" lang="en-C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Motivational Circuits </a:t>
            </a: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needed to:</a:t>
            </a:r>
            <a:endParaRPr kumimoji="0" lang="en-C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334963" marR="0" lvl="1" indent="-334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Detect </a:t>
            </a:r>
            <a:r>
              <a:rPr kumimoji="0" lang="en-C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State </a:t>
            </a: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of 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discrepancy </a:t>
            </a: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between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334963" marR="0" lvl="1" indent="-334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Internal </a:t>
            </a: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P</a:t>
            </a:r>
            <a:r>
              <a:rPr kumimoji="0" lang="en-C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hysiological </a:t>
            </a: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or </a:t>
            </a:r>
            <a:r>
              <a:rPr kumimoji="0" lang="en-C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Psychological  </a:t>
            </a: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state, and The 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external state of the </a:t>
            </a: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M</a:t>
            </a:r>
            <a:r>
              <a:rPr kumimoji="0" lang="en-C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ilieu, to 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334963" marR="0" lvl="1" indent="-334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Identify a </a:t>
            </a:r>
            <a:r>
              <a:rPr kumimoji="0" lang="en-C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Need </a:t>
            </a:r>
          </a:p>
          <a:p>
            <a:pPr marL="334963" marR="0" lvl="1" indent="-334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  <a:sym typeface="Wingdings" panose="05000000000000000000" pitchFamily="2" charset="2"/>
              </a:rPr>
              <a:t>Represented as 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  <a:sym typeface="Wingdings" panose="05000000000000000000" pitchFamily="2" charset="2"/>
              </a:rPr>
              <a:t>Thoughts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  <a:sym typeface="Wingdings" panose="05000000000000000000" pitchFamily="2" charset="2"/>
              </a:rPr>
              <a:t>(Cognitions)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LuBAIR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™ Inventory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7620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781D"/>
                </a:solidFill>
                <a:effectLst/>
                <a:uLnTx/>
                <a:uFillTx/>
                <a:latin typeface="High Tower Text" panose="02040502050506030303" pitchFamily="18" charset="0"/>
                <a:cs typeface="Aharoni" panose="02010803020104030203" pitchFamily="2" charset="-79"/>
              </a:rPr>
              <a:t>Motivational Circuits</a:t>
            </a:r>
            <a:endParaRPr kumimoji="0" lang="en-CA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781D"/>
              </a:solidFill>
              <a:effectLst/>
              <a:uLnTx/>
              <a:uFillTx/>
              <a:latin typeface="High Tower Text" panose="02040502050506030303" pitchFamily="18" charset="0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4772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371838"/>
            <a:ext cx="9144000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Needs		Thoughts		Goals           </a:t>
            </a:r>
            <a:endParaRPr kumimoji="0" lang="en-C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endParaRPr kumimoji="0" lang="en-C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en-CA" sz="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   </a:t>
            </a:r>
            <a:r>
              <a:rPr kumimoji="0" lang="en-C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Release</a:t>
            </a: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	 </a:t>
            </a: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   Satiation</a:t>
            </a: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	</a:t>
            </a: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	Motive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8400" y="3581400"/>
            <a:ext cx="762000" cy="381261"/>
          </a:xfrm>
          <a:prstGeom prst="rightArrow">
            <a:avLst/>
          </a:prstGeom>
          <a:solidFill>
            <a:srgbClr val="FF781D"/>
          </a:solidFill>
          <a:ln>
            <a:solidFill>
              <a:srgbClr val="FF7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781D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6637" y="22860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‘Needs’ 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‘Motives’ 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Coexist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LuBAIR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™ Inventory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>
          <a:xfrm rot="10800000">
            <a:off x="2823881" y="5638800"/>
            <a:ext cx="548390" cy="381261"/>
          </a:xfrm>
          <a:prstGeom prst="rightArrow">
            <a:avLst/>
          </a:prstGeom>
          <a:solidFill>
            <a:srgbClr val="FF781D"/>
          </a:solidFill>
          <a:ln>
            <a:solidFill>
              <a:srgbClr val="FF7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781D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6019800" y="3581400"/>
            <a:ext cx="762000" cy="381261"/>
          </a:xfrm>
          <a:prstGeom prst="rightArrow">
            <a:avLst/>
          </a:prstGeom>
          <a:solidFill>
            <a:srgbClr val="FF781D"/>
          </a:solidFill>
          <a:ln>
            <a:solidFill>
              <a:srgbClr val="FF7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781D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5669405" y="5638799"/>
            <a:ext cx="548390" cy="381261"/>
          </a:xfrm>
          <a:prstGeom prst="rightArrow">
            <a:avLst/>
          </a:prstGeom>
          <a:solidFill>
            <a:srgbClr val="FF781D"/>
          </a:solidFill>
          <a:ln>
            <a:solidFill>
              <a:srgbClr val="FF7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781D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7442636" y="4725306"/>
            <a:ext cx="762000" cy="381261"/>
          </a:xfrm>
          <a:prstGeom prst="rightArrow">
            <a:avLst/>
          </a:prstGeom>
          <a:solidFill>
            <a:srgbClr val="FF781D"/>
          </a:solidFill>
          <a:ln>
            <a:solidFill>
              <a:srgbClr val="FF7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781D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Right Arrow 18"/>
          <p:cNvSpPr/>
          <p:nvPr/>
        </p:nvSpPr>
        <p:spPr>
          <a:xfrm rot="16200000">
            <a:off x="800231" y="4725306"/>
            <a:ext cx="762000" cy="381261"/>
          </a:xfrm>
          <a:prstGeom prst="rightArrow">
            <a:avLst/>
          </a:prstGeom>
          <a:solidFill>
            <a:srgbClr val="FF781D"/>
          </a:solidFill>
          <a:ln>
            <a:solidFill>
              <a:srgbClr val="FF7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781D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781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Based </a:t>
            </a:r>
            <a:r>
              <a:rPr kumimoji="0" lang="en-C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781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 Impairment of Motivational Circuits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0" i="0" u="sng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781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Goal Directed Expressions</a:t>
            </a:r>
            <a:endParaRPr kumimoji="0" lang="en-CA" sz="3200" b="0" i="0" u="sng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781D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611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eft Arrow 22"/>
          <p:cNvSpPr/>
          <p:nvPr/>
        </p:nvSpPr>
        <p:spPr>
          <a:xfrm>
            <a:off x="8582026" y="9058276"/>
            <a:ext cx="1317625" cy="390525"/>
          </a:xfrm>
          <a:prstGeom prst="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" y="3511035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47800" y="1575139"/>
            <a:ext cx="594906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Generation and Regulation of Emotions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4" name="Diagram 13"/>
          <p:cNvGraphicFramePr/>
          <p:nvPr>
            <p:extLst/>
          </p:nvPr>
        </p:nvGraphicFramePr>
        <p:xfrm>
          <a:off x="1143000" y="2438400"/>
          <a:ext cx="7010400" cy="4119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219200" y="259080"/>
          <a:ext cx="6858000" cy="1112520"/>
        </p:xfrm>
        <a:graphic>
          <a:graphicData uri="http://schemas.openxmlformats.org/drawingml/2006/table">
            <a:tbl>
              <a:tblPr firstRow="1" firstCol="1" bandRow="1"/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Emotional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Regulatory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 Circuits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Calibri"/>
                          <a:cs typeface="Times New Roman"/>
                        </a:rPr>
                        <a:t>Emotional Functions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917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CA" sz="3200" b="1" kern="12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en-CA" sz="3200" b="1" kern="12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en-CA" sz="3200" b="1" kern="1200" dirty="0" err="1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LuBAIR</a:t>
            </a:r>
            <a:r>
              <a:rPr lang="en-CA" sz="3200" b="1" kern="1200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™ Inventory</a:t>
            </a:r>
            <a:r>
              <a:rPr lang="en-US" sz="3200" b="1" kern="1200" dirty="0">
                <a:solidFill>
                  <a:prstClr val="black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en-US" sz="3200" b="1" kern="1200" dirty="0">
                <a:solidFill>
                  <a:prstClr val="black"/>
                </a:solidFill>
                <a:latin typeface="Franklin Gothic Book"/>
                <a:ea typeface="+mn-ea"/>
                <a:cs typeface="+mn-cs"/>
              </a:rPr>
            </a:br>
            <a:endParaRPr lang="en-CA" altLang="en-US" dirty="0" smtClean="0"/>
          </a:p>
        </p:txBody>
      </p:sp>
      <p:sp>
        <p:nvSpPr>
          <p:cNvPr id="339971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5287963"/>
          </a:xfrm>
        </p:spPr>
        <p:txBody>
          <a:bodyPr/>
          <a:lstStyle/>
          <a:p>
            <a:pPr marL="0" indent="0">
              <a:buNone/>
            </a:pPr>
            <a:endParaRPr lang="en-CA" altLang="en-US" sz="2800" dirty="0" smtClean="0"/>
          </a:p>
          <a:p>
            <a:pPr marL="0" indent="0">
              <a:buNone/>
            </a:pPr>
            <a:endParaRPr lang="en-CA" altLang="en-US" sz="2800" dirty="0" smtClean="0"/>
          </a:p>
          <a:p>
            <a:r>
              <a:rPr lang="en-CA" altLang="en-US" sz="2800" dirty="0" smtClean="0">
                <a:latin typeface="High Tower Text" panose="02040502050506030303" pitchFamily="18" charset="0"/>
              </a:rPr>
              <a:t>Origin in Limbic Circuits</a:t>
            </a:r>
          </a:p>
          <a:p>
            <a:endParaRPr lang="en-CA" altLang="en-US" sz="2800" dirty="0" smtClean="0">
              <a:latin typeface="High Tower Text" panose="02040502050506030303" pitchFamily="18" charset="0"/>
            </a:endParaRPr>
          </a:p>
          <a:p>
            <a:endParaRPr lang="en-CA" altLang="en-US" sz="2800" dirty="0">
              <a:latin typeface="High Tower Text" panose="02040502050506030303" pitchFamily="18" charset="0"/>
            </a:endParaRPr>
          </a:p>
          <a:p>
            <a:endParaRPr lang="en-CA" altLang="en-US" sz="2800" dirty="0" smtClean="0">
              <a:latin typeface="High Tower Text" panose="02040502050506030303" pitchFamily="18" charset="0"/>
            </a:endParaRPr>
          </a:p>
          <a:p>
            <a:r>
              <a:rPr lang="en-CA" altLang="en-US" sz="2800" dirty="0" smtClean="0">
                <a:latin typeface="High Tower Text" panose="02040502050506030303" pitchFamily="18" charset="0"/>
              </a:rPr>
              <a:t>Bi-Directional link b/w Limbic and Cortical circuits</a:t>
            </a:r>
          </a:p>
          <a:p>
            <a:pPr marL="0" lvl="0" indent="0">
              <a:buNone/>
            </a:pPr>
            <a:endParaRPr lang="en-CA" altLang="en-US" sz="2800" dirty="0">
              <a:solidFill>
                <a:srgbClr val="FFFFFF"/>
              </a:solidFill>
              <a:latin typeface="High Tower Text" panose="02040502050506030303" pitchFamily="18" charset="0"/>
            </a:endParaRPr>
          </a:p>
          <a:p>
            <a:pPr marL="0" indent="0">
              <a:buNone/>
            </a:pPr>
            <a:endParaRPr lang="en-CA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537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120" y="2610683"/>
            <a:ext cx="7543800" cy="37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4E3B30"/>
              </a:buClr>
              <a:buSzPct val="70000"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</a:rPr>
              <a:t>Generation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</a:rPr>
              <a:t> of Emotions </a:t>
            </a:r>
          </a:p>
          <a:p>
            <a:pPr marL="457200" marR="0" lvl="1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4E3B30"/>
              </a:buClr>
              <a:buSzPct val="7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</a:rPr>
              <a:t>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</a:rPr>
              <a:t>nd </a:t>
            </a:r>
            <a:endParaRPr lang="en-US" sz="2400" dirty="0">
              <a:solidFill>
                <a:prstClr val="black"/>
              </a:solidFill>
              <a:latin typeface="High Tower Text" panose="02040502050506030303" pitchFamily="18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4E3B30"/>
              </a:buClr>
              <a:buSzPct val="70000"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</a:rPr>
              <a:t>Regulation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</a:rPr>
              <a:t>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</a:rPr>
              <a:t>Emotions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CA" altLang="en-US" sz="3600" kern="0" dirty="0">
                <a:latin typeface="High Tower Text" panose="02040502050506030303" pitchFamily="18" charset="0"/>
              </a:rPr>
              <a:t>O</a:t>
            </a:r>
            <a:r>
              <a:rPr lang="en-CA" altLang="en-US" sz="3600" kern="0" dirty="0" smtClean="0">
                <a:latin typeface="High Tower Text" panose="02040502050506030303" pitchFamily="18" charset="0"/>
              </a:rPr>
              <a:t>ccurs Simultaneously</a:t>
            </a:r>
            <a:endParaRPr lang="en-CA" altLang="en-US" sz="3600" kern="0" dirty="0">
              <a:latin typeface="High Tower Text" panose="02040502050506030303" pitchFamily="18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4E3B30"/>
              </a:buClr>
              <a:buSzPct val="70000"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LuBAIR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™ Inventory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High Tower Text" panose="02040502050506030303" pitchFamily="18" charset="0"/>
                <a:cs typeface="Aharoni" panose="02010803020104030203" pitchFamily="2" charset="-79"/>
              </a:rPr>
              <a:t>Emotional </a:t>
            </a:r>
            <a:r>
              <a:rPr kumimoji="0" lang="en-CA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High Tower Text" panose="02040502050506030303" pitchFamily="18" charset="0"/>
                <a:cs typeface="Aharoni" panose="02010803020104030203" pitchFamily="2" charset="-79"/>
              </a:rPr>
              <a:t>Regulatory </a:t>
            </a:r>
            <a:r>
              <a:rPr kumimoji="0" lang="en-CA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effectLst/>
                <a:uLnTx/>
                <a:uFillTx/>
                <a:latin typeface="High Tower Text" panose="02040502050506030303" pitchFamily="18" charset="0"/>
                <a:cs typeface="Aharoni" panose="02010803020104030203" pitchFamily="2" charset="-79"/>
              </a:rPr>
              <a:t>Circuits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lang="en-CA" sz="2400" u="sng" dirty="0" smtClean="0">
                <a:ln>
                  <a:solidFill>
                    <a:prstClr val="black"/>
                  </a:solidFill>
                </a:ln>
                <a:solidFill>
                  <a:srgbClr val="FFFF6D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Emotional Functions</a:t>
            </a:r>
            <a:endParaRPr kumimoji="0" lang="en-CA" sz="2400" b="0" i="0" u="sng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781D"/>
              </a:solidFill>
              <a:effectLst/>
              <a:uLnTx/>
              <a:uFillTx/>
              <a:latin typeface="High Tower Text" panose="02040502050506030303" pitchFamily="18" charset="0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22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eft Arrow 22"/>
          <p:cNvSpPr/>
          <p:nvPr/>
        </p:nvSpPr>
        <p:spPr>
          <a:xfrm>
            <a:off x="8582026" y="9058276"/>
            <a:ext cx="1317625" cy="390525"/>
          </a:xfrm>
          <a:prstGeom prst="lef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" y="3511035"/>
            <a:ext cx="646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56143" y="1575139"/>
            <a:ext cx="473238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Arial" pitchFamily="34" charset="0"/>
              </a:rPr>
              <a:t>Regulation of Social Behaviors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685800" y="2133601"/>
          <a:ext cx="7724775" cy="453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219200" y="259080"/>
          <a:ext cx="6858000" cy="1112520"/>
        </p:xfrm>
        <a:graphic>
          <a:graphicData uri="http://schemas.openxmlformats.org/drawingml/2006/table">
            <a:tbl>
              <a:tblPr firstRow="1" firstCol="1" bandRow="1"/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Calibri"/>
                          <a:cs typeface="Times New Roman"/>
                        </a:rPr>
                        <a:t>Self-Monitoring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Calibri"/>
                          <a:cs typeface="Times New Roman"/>
                        </a:rPr>
                        <a:t> &amp;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Calibri"/>
                          <a:cs typeface="Times New Roman"/>
                        </a:rPr>
                        <a:t>Regulatory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</a:rPr>
                        <a:t>Circuits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lvl="0" algn="ctr"/>
                      <a:r>
                        <a:rPr lang="en-CA" sz="2400" b="1" dirty="0" smtClean="0">
                          <a:solidFill>
                            <a:sysClr val="windowText" lastClr="000000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Behavioral Functions</a:t>
                      </a:r>
                      <a:endParaRPr lang="en-CA" sz="2400" b="1" dirty="0">
                        <a:solidFill>
                          <a:sysClr val="windowText" lastClr="000000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F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690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0" y="1187000"/>
            <a:ext cx="8991600" cy="5624617"/>
            <a:chOff x="-712481" y="-203286"/>
            <a:chExt cx="8991753" cy="5624907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5914445" y="3626679"/>
              <a:ext cx="2364827" cy="1778016"/>
            </a:xfrm>
            <a:prstGeom prst="rect">
              <a:avLst/>
            </a:prstGeom>
            <a:solidFill>
              <a:srgbClr val="FFFF6D"/>
            </a:solidFill>
            <a:ln w="9525">
              <a:solidFill>
                <a:srgbClr val="FFFF6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 </a:t>
              </a: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Emotional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Functions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22860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 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-712481" y="3622318"/>
              <a:ext cx="2364827" cy="1799303"/>
            </a:xfrm>
            <a:prstGeom prst="rect">
              <a:avLst/>
            </a:prstGeom>
            <a:solidFill>
              <a:srgbClr val="2ACC3D"/>
            </a:solidFill>
            <a:ln w="9525">
              <a:solidFill>
                <a:srgbClr val="2ACC3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Behavioral </a:t>
              </a:r>
              <a:r>
                <a:rPr kumimoji="0" lang="en-CA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Functions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5914445" y="-198927"/>
              <a:ext cx="2364827" cy="1677212"/>
            </a:xfrm>
            <a:prstGeom prst="rect">
              <a:avLst/>
            </a:prstGeom>
            <a:solidFill>
              <a:srgbClr val="FF781D"/>
            </a:solidFill>
            <a:ln w="9525">
              <a:solidFill>
                <a:srgbClr val="FF781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Thinking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Functions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-712481" y="-203286"/>
              <a:ext cx="2364827" cy="1782376"/>
            </a:xfrm>
            <a:prstGeom prst="rect">
              <a:avLst/>
            </a:prstGeom>
            <a:solidFill>
              <a:srgbClr val="6161FF"/>
            </a:solidFill>
            <a:ln w="9525">
              <a:solidFill>
                <a:srgbClr val="6161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Higher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Cortical Intellectual Functions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(HCIF)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0" y="5011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0787" y="268069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Functional Model of the Brain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aphicFrame>
        <p:nvGraphicFramePr>
          <p:cNvPr id="17" name="Diagram 16"/>
          <p:cNvGraphicFramePr/>
          <p:nvPr>
            <p:extLst/>
          </p:nvPr>
        </p:nvGraphicFramePr>
        <p:xfrm>
          <a:off x="152400" y="505146"/>
          <a:ext cx="8839200" cy="656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94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Diagram 32"/>
          <p:cNvGraphicFramePr/>
          <p:nvPr>
            <p:extLst/>
          </p:nvPr>
        </p:nvGraphicFramePr>
        <p:xfrm>
          <a:off x="1205866" y="1110935"/>
          <a:ext cx="3039745" cy="543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4" name="Diagram 33"/>
          <p:cNvGraphicFramePr/>
          <p:nvPr>
            <p:extLst/>
          </p:nvPr>
        </p:nvGraphicFramePr>
        <p:xfrm>
          <a:off x="2066925" y="4388485"/>
          <a:ext cx="2505075" cy="246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5" name="Diagram 34"/>
          <p:cNvGraphicFramePr/>
          <p:nvPr>
            <p:extLst/>
          </p:nvPr>
        </p:nvGraphicFramePr>
        <p:xfrm>
          <a:off x="5319395" y="2443483"/>
          <a:ext cx="2529205" cy="287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804799" y="1799703"/>
            <a:ext cx="2909887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Peripheral Nervous System</a:t>
            </a: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425065" y="1981200"/>
            <a:ext cx="3797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808753" y="3676334"/>
            <a:ext cx="2909888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Central Nervous System</a:t>
            </a: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2425065" y="3830320"/>
            <a:ext cx="3797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10787" y="268069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Understanding Brain and Behavior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663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algn="ctr">
              <a:buSzPts val="2800"/>
            </a:pPr>
            <a:r>
              <a:rPr lang="en-US" sz="31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2100" dirty="0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100" dirty="0"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200" dirty="0" err="1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2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sz="2200" dirty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97" name="Google Shape;97;p3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buSzPts val="2800"/>
              <a:buNone/>
            </a:pPr>
            <a:r>
              <a:rPr lang="en-US" sz="30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Diagnosis of </a:t>
            </a:r>
            <a:r>
              <a:rPr lang="en-US" sz="30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BPSD or BE in </a:t>
            </a:r>
            <a:r>
              <a:rPr lang="en-US" sz="30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NCD</a:t>
            </a:r>
            <a:endParaRPr sz="3000" dirty="0">
              <a:latin typeface="High Tower Text" panose="02040502050506030303" pitchFamily="18" charset="0"/>
            </a:endParaRPr>
          </a:p>
          <a:p>
            <a:pPr marL="0" indent="0" algn="ctr"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buSzPts val="2800"/>
              <a:buNone/>
            </a:pPr>
            <a:r>
              <a:rPr lang="en-US" sz="26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Is One of </a:t>
            </a:r>
            <a:endParaRPr sz="2600" dirty="0">
              <a:latin typeface="High Tower Text" panose="02040502050506030303" pitchFamily="18" charset="0"/>
            </a:endParaRPr>
          </a:p>
          <a:p>
            <a:pPr marL="0" indent="0" algn="ctr"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buSzPts val="3200"/>
              <a:buNone/>
            </a:pPr>
            <a:r>
              <a:rPr lang="en-US" sz="3500" u="sng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Exclusion</a:t>
            </a:r>
            <a:endParaRPr sz="3500" u="sng" dirty="0">
              <a:latin typeface="High Tower Text" panose="02040502050506030303" pitchFamily="18" charset="0"/>
            </a:endParaRPr>
          </a:p>
          <a:p>
            <a:pPr marL="0" indent="0" algn="ctr">
              <a:buSzPts val="3200"/>
              <a:buNone/>
            </a:pPr>
            <a:endParaRPr sz="24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buClr>
                <a:srgbClr val="000000"/>
              </a:buClr>
              <a:buSzPts val="2200"/>
              <a:buNone/>
            </a:pPr>
            <a:r>
              <a:rPr lang="en-US" sz="165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www.dementiabehaviors.com</a:t>
            </a:r>
            <a:endParaRPr dirty="0"/>
          </a:p>
          <a:p>
            <a:pPr marL="0" indent="0" algn="ctr">
              <a:buSzPts val="3200"/>
              <a:buNone/>
            </a:pPr>
            <a:endParaRPr sz="24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buSzPts val="3200"/>
              <a:buNone/>
            </a:pPr>
            <a:endParaRPr sz="24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buSzPts val="3200"/>
              <a:buNone/>
            </a:pPr>
            <a:endParaRPr sz="24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19774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Diagram 32"/>
          <p:cNvGraphicFramePr/>
          <p:nvPr>
            <p:extLst/>
          </p:nvPr>
        </p:nvGraphicFramePr>
        <p:xfrm>
          <a:off x="1205866" y="1110935"/>
          <a:ext cx="3039745" cy="543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4" name="Diagram 33"/>
          <p:cNvGraphicFramePr/>
          <p:nvPr>
            <p:extLst/>
          </p:nvPr>
        </p:nvGraphicFramePr>
        <p:xfrm>
          <a:off x="2066925" y="4388485"/>
          <a:ext cx="2505075" cy="246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5" name="Diagram 34"/>
          <p:cNvGraphicFramePr/>
          <p:nvPr>
            <p:extLst/>
          </p:nvPr>
        </p:nvGraphicFramePr>
        <p:xfrm>
          <a:off x="5319395" y="2443483"/>
          <a:ext cx="2529205" cy="287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804799" y="1799703"/>
            <a:ext cx="2909887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Peripheral Nervous System</a:t>
            </a: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425065" y="1981200"/>
            <a:ext cx="3797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808753" y="3676334"/>
            <a:ext cx="2909888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Central Nervous System</a:t>
            </a: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2425065" y="3830320"/>
            <a:ext cx="3797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 rot="16200000">
            <a:off x="4360549" y="-3086101"/>
            <a:ext cx="575311" cy="7772401"/>
          </a:xfrm>
          <a:prstGeom prst="rightBrace">
            <a:avLst/>
          </a:prstGeom>
          <a:noFill/>
          <a:ln w="57150" cmpd="sng">
            <a:solidFill>
              <a:schemeClr val="tx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71800" y="152400"/>
            <a:ext cx="3505200" cy="1295400"/>
            <a:chOff x="2604284" y="982581"/>
            <a:chExt cx="2256340" cy="1130497"/>
          </a:xfrm>
        </p:grpSpPr>
        <p:sp>
          <p:nvSpPr>
            <p:cNvPr id="12" name="Oval 11"/>
            <p:cNvSpPr/>
            <p:nvPr/>
          </p:nvSpPr>
          <p:spPr>
            <a:xfrm>
              <a:off x="2604284" y="982581"/>
              <a:ext cx="2256340" cy="1130497"/>
            </a:xfrm>
            <a:prstGeom prst="ellipse">
              <a:avLst/>
            </a:prstGeom>
            <a:solidFill>
              <a:srgbClr val="FF8989"/>
            </a:solidFill>
            <a:ln>
              <a:solidFill>
                <a:srgbClr val="FF898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2934717" y="1148138"/>
              <a:ext cx="1595474" cy="799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Sensorium</a:t>
              </a: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(gatekeeper)</a:t>
              </a:r>
              <a:endPara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83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3048000" y="76200"/>
            <a:ext cx="3048000" cy="762300"/>
          </a:xfrm>
          <a:prstGeom prst="ellipse">
            <a:avLst/>
          </a:prstGeom>
          <a:solidFill>
            <a:srgbClr val="FF8989"/>
          </a:solidFill>
          <a:ln>
            <a:solidFill>
              <a:srgbClr val="FF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/>
                <a:ea typeface="Calibri"/>
                <a:cs typeface="Times New Roman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Calibri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Calibri"/>
                <a:cs typeface="Times New Roman"/>
              </a:rPr>
              <a:t>Sensorium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Calibri"/>
                <a:cs typeface="Times New Roman"/>
              </a:rPr>
              <a:t> 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6200" y="1187000"/>
            <a:ext cx="8991600" cy="5660012"/>
            <a:chOff x="-712481" y="-203286"/>
            <a:chExt cx="8991753" cy="5660304"/>
          </a:xfrm>
        </p:grpSpPr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5914445" y="3626679"/>
              <a:ext cx="2364827" cy="1778016"/>
            </a:xfrm>
            <a:prstGeom prst="rect">
              <a:avLst/>
            </a:prstGeom>
            <a:solidFill>
              <a:srgbClr val="FFFF6D"/>
            </a:solidFill>
            <a:ln w="9525">
              <a:solidFill>
                <a:srgbClr val="FFFF6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 </a:t>
              </a: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Emotional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Functions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22860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 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-712481" y="3622318"/>
              <a:ext cx="2364827" cy="1834700"/>
            </a:xfrm>
            <a:prstGeom prst="rect">
              <a:avLst/>
            </a:prstGeom>
            <a:solidFill>
              <a:srgbClr val="2ACC3D"/>
            </a:solidFill>
            <a:ln w="9525">
              <a:solidFill>
                <a:srgbClr val="2ACC3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Behavioral </a:t>
              </a:r>
              <a:r>
                <a:rPr kumimoji="0" lang="en-CA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Functions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5914445" y="-198927"/>
              <a:ext cx="2364827" cy="1677212"/>
            </a:xfrm>
            <a:prstGeom prst="rect">
              <a:avLst/>
            </a:prstGeom>
            <a:solidFill>
              <a:srgbClr val="FF781D"/>
            </a:solidFill>
            <a:ln w="9525">
              <a:solidFill>
                <a:srgbClr val="FF781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Thinking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Functions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-712481" y="-203286"/>
              <a:ext cx="2364827" cy="1782376"/>
            </a:xfrm>
            <a:prstGeom prst="rect">
              <a:avLst/>
            </a:prstGeom>
            <a:solidFill>
              <a:srgbClr val="6161FF"/>
            </a:solidFill>
            <a:ln w="9525">
              <a:solidFill>
                <a:srgbClr val="6161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Higher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Cortical Intellectual Functions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/>
                  <a:ea typeface="Calibri"/>
                  <a:cs typeface="Times New Roman"/>
                </a:rPr>
                <a:t>(HCIF)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0" y="5011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4" name="Diagram 23"/>
          <p:cNvGraphicFramePr/>
          <p:nvPr>
            <p:extLst/>
          </p:nvPr>
        </p:nvGraphicFramePr>
        <p:xfrm>
          <a:off x="152400" y="505146"/>
          <a:ext cx="8839200" cy="6566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01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505200" y="2845172"/>
            <a:ext cx="1643285" cy="1228783"/>
            <a:chOff x="3430646" y="2211623"/>
            <a:chExt cx="695771" cy="628766"/>
          </a:xfrm>
        </p:grpSpPr>
        <p:sp>
          <p:nvSpPr>
            <p:cNvPr id="9" name="Equal 8"/>
            <p:cNvSpPr/>
            <p:nvPr/>
          </p:nvSpPr>
          <p:spPr>
            <a:xfrm>
              <a:off x="3430646" y="2211623"/>
              <a:ext cx="695771" cy="628766"/>
            </a:xfrm>
            <a:prstGeom prst="mathEqual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Equal 4"/>
            <p:cNvSpPr/>
            <p:nvPr/>
          </p:nvSpPr>
          <p:spPr>
            <a:xfrm rot="21581937">
              <a:off x="3430647" y="2337872"/>
              <a:ext cx="507141" cy="37726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0747" y="4343400"/>
            <a:ext cx="2429272" cy="2149396"/>
            <a:chOff x="434238" y="1769047"/>
            <a:chExt cx="1353345" cy="1280115"/>
          </a:xfrm>
        </p:grpSpPr>
        <p:sp>
          <p:nvSpPr>
            <p:cNvPr id="12" name="Oval 11"/>
            <p:cNvSpPr/>
            <p:nvPr/>
          </p:nvSpPr>
          <p:spPr>
            <a:xfrm>
              <a:off x="434238" y="1769047"/>
              <a:ext cx="1353345" cy="1280115"/>
            </a:xfrm>
            <a:prstGeom prst="ellipse">
              <a:avLst/>
            </a:prstGeom>
            <a:solidFill>
              <a:srgbClr val="FF8989"/>
            </a:solidFill>
            <a:ln>
              <a:solidFill>
                <a:srgbClr val="FF898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580376" y="1956516"/>
              <a:ext cx="1051465" cy="9051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Attention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0747" y="338896"/>
            <a:ext cx="2413389" cy="2129215"/>
            <a:chOff x="450121" y="73890"/>
            <a:chExt cx="1321579" cy="1239751"/>
          </a:xfrm>
        </p:grpSpPr>
        <p:sp>
          <p:nvSpPr>
            <p:cNvPr id="15" name="Oval 14"/>
            <p:cNvSpPr/>
            <p:nvPr/>
          </p:nvSpPr>
          <p:spPr>
            <a:xfrm>
              <a:off x="450121" y="73890"/>
              <a:ext cx="1321579" cy="1239751"/>
            </a:xfrm>
            <a:prstGeom prst="ellipse">
              <a:avLst/>
            </a:prstGeom>
            <a:solidFill>
              <a:srgbClr val="FF8989"/>
            </a:solidFill>
            <a:ln>
              <a:solidFill>
                <a:srgbClr val="FF898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4"/>
            <p:cNvSpPr/>
            <p:nvPr/>
          </p:nvSpPr>
          <p:spPr>
            <a:xfrm>
              <a:off x="602058" y="255447"/>
              <a:ext cx="1017828" cy="8766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Arousal or Alertness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191" y="2774362"/>
            <a:ext cx="1501143" cy="1370405"/>
            <a:chOff x="905391" y="1335675"/>
            <a:chExt cx="411487" cy="411487"/>
          </a:xfrm>
          <a:solidFill>
            <a:schemeClr val="tx1"/>
          </a:solidFill>
        </p:grpSpPr>
        <p:sp>
          <p:nvSpPr>
            <p:cNvPr id="18" name="Plus 17"/>
            <p:cNvSpPr/>
            <p:nvPr/>
          </p:nvSpPr>
          <p:spPr>
            <a:xfrm>
              <a:off x="905391" y="1335675"/>
              <a:ext cx="411487" cy="411487"/>
            </a:xfrm>
            <a:prstGeom prst="mathPlu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lus 4"/>
            <p:cNvSpPr/>
            <p:nvPr/>
          </p:nvSpPr>
          <p:spPr>
            <a:xfrm>
              <a:off x="959934" y="1493028"/>
              <a:ext cx="302401" cy="9678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32405" y="2515450"/>
            <a:ext cx="3505200" cy="1981200"/>
            <a:chOff x="2604284" y="982581"/>
            <a:chExt cx="2256340" cy="1130497"/>
          </a:xfrm>
        </p:grpSpPr>
        <p:sp>
          <p:nvSpPr>
            <p:cNvPr id="21" name="Oval 20"/>
            <p:cNvSpPr/>
            <p:nvPr/>
          </p:nvSpPr>
          <p:spPr>
            <a:xfrm>
              <a:off x="2604284" y="982581"/>
              <a:ext cx="2256340" cy="1130497"/>
            </a:xfrm>
            <a:prstGeom prst="ellipse">
              <a:avLst/>
            </a:prstGeom>
            <a:solidFill>
              <a:srgbClr val="FF8989"/>
            </a:solidFill>
            <a:ln>
              <a:solidFill>
                <a:srgbClr val="FF898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4"/>
            <p:cNvSpPr/>
            <p:nvPr/>
          </p:nvSpPr>
          <p:spPr>
            <a:xfrm>
              <a:off x="2934717" y="1148138"/>
              <a:ext cx="1595474" cy="799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Sensorium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8727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8686800" cy="3962400"/>
          </a:xfrm>
        </p:spPr>
        <p:txBody>
          <a:bodyPr>
            <a:normAutofit/>
          </a:bodyPr>
          <a:lstStyle/>
          <a:p>
            <a:pPr marL="0" indent="0">
              <a:buSzPct val="100000"/>
              <a:buNone/>
            </a:pPr>
            <a:r>
              <a:rPr lang="en-CA" sz="3600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Arousal or Alertness</a:t>
            </a:r>
            <a:endParaRPr lang="en-CA" sz="3600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CA" dirty="0">
                <a:solidFill>
                  <a:schemeClr val="tx1"/>
                </a:solidFill>
                <a:latin typeface="High Tower Text" panose="02040502050506030303" pitchFamily="18" charset="0"/>
              </a:rPr>
              <a:t>State of wakefulness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CA" dirty="0">
                <a:solidFill>
                  <a:schemeClr val="tx1"/>
                </a:solidFill>
                <a:latin typeface="High Tower Text" panose="02040502050506030303" pitchFamily="18" charset="0"/>
              </a:rPr>
              <a:t>Psychological and </a:t>
            </a:r>
            <a:r>
              <a:rPr lang="en-CA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physiological domain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endParaRPr lang="en-CA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0" indent="0">
              <a:buSzPct val="100000"/>
              <a:buNone/>
            </a:pPr>
            <a:r>
              <a:rPr lang="en-CA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Purpose </a:t>
            </a:r>
            <a:endParaRPr lang="en-CA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marL="692150" lvl="2">
              <a:buSzPct val="100000"/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chemeClr val="tx1"/>
                </a:solidFill>
                <a:latin typeface="High Tower Text" panose="02040502050506030303" pitchFamily="18" charset="0"/>
              </a:rPr>
              <a:t>Reaction to </a:t>
            </a:r>
            <a:r>
              <a:rPr lang="en-CA" sz="2800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stimulus</a:t>
            </a:r>
            <a:endParaRPr lang="en-CA" sz="2800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marL="692150" lvl="2">
              <a:buSzPct val="100000"/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chemeClr val="tx1"/>
                </a:solidFill>
                <a:latin typeface="High Tower Text" panose="02040502050506030303" pitchFamily="18" charset="0"/>
              </a:rPr>
              <a:t>Speed of </a:t>
            </a:r>
            <a:r>
              <a:rPr lang="en-CA" sz="2800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information processing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54011" y="338894"/>
            <a:ext cx="2413389" cy="2129215"/>
            <a:chOff x="450121" y="73890"/>
            <a:chExt cx="1321579" cy="1239751"/>
          </a:xfrm>
        </p:grpSpPr>
        <p:sp>
          <p:nvSpPr>
            <p:cNvPr id="11" name="Oval 10"/>
            <p:cNvSpPr/>
            <p:nvPr/>
          </p:nvSpPr>
          <p:spPr>
            <a:xfrm>
              <a:off x="450121" y="73890"/>
              <a:ext cx="1321579" cy="1239751"/>
            </a:xfrm>
            <a:prstGeom prst="ellipse">
              <a:avLst/>
            </a:prstGeom>
            <a:solidFill>
              <a:srgbClr val="FF8989"/>
            </a:solidFill>
            <a:ln>
              <a:solidFill>
                <a:srgbClr val="FF898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602058" y="255447"/>
              <a:ext cx="1017828" cy="8766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Arousal or Alertness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545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8686800" cy="3962400"/>
          </a:xfrm>
        </p:spPr>
        <p:txBody>
          <a:bodyPr>
            <a:normAutofit/>
          </a:bodyPr>
          <a:lstStyle/>
          <a:p>
            <a:pPr marL="0" indent="0">
              <a:buSzPct val="100000"/>
              <a:buNone/>
            </a:pPr>
            <a:r>
              <a:rPr lang="en-CA" sz="3600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Arousal or Alertness</a:t>
            </a:r>
            <a:endParaRPr lang="en-CA" sz="3600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CA" dirty="0">
                <a:solidFill>
                  <a:schemeClr val="tx1"/>
                </a:solidFill>
                <a:latin typeface="High Tower Text" panose="02040502050506030303" pitchFamily="18" charset="0"/>
              </a:rPr>
              <a:t>State of wakefulness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CA" dirty="0">
                <a:solidFill>
                  <a:schemeClr val="tx1"/>
                </a:solidFill>
                <a:latin typeface="High Tower Text" panose="02040502050506030303" pitchFamily="18" charset="0"/>
              </a:rPr>
              <a:t>Psychological and </a:t>
            </a:r>
            <a:r>
              <a:rPr lang="en-CA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physiological domain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endParaRPr lang="en-CA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0" indent="0">
              <a:buSzPct val="100000"/>
              <a:buNone/>
            </a:pPr>
            <a:r>
              <a:rPr lang="en-CA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Purpose </a:t>
            </a:r>
            <a:endParaRPr lang="en-CA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marL="692150" lvl="2">
              <a:buSzPct val="100000"/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chemeClr val="tx1"/>
                </a:solidFill>
                <a:latin typeface="High Tower Text" panose="02040502050506030303" pitchFamily="18" charset="0"/>
              </a:rPr>
              <a:t>Reaction to </a:t>
            </a:r>
            <a:r>
              <a:rPr lang="en-CA" sz="2800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stimulus</a:t>
            </a:r>
            <a:endParaRPr lang="en-CA" sz="2800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marL="692150" lvl="2">
              <a:buSzPct val="100000"/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chemeClr val="tx1"/>
                </a:solidFill>
                <a:latin typeface="High Tower Text" panose="02040502050506030303" pitchFamily="18" charset="0"/>
              </a:rPr>
              <a:t>Speed of </a:t>
            </a:r>
            <a:r>
              <a:rPr lang="en-CA" sz="2800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information processing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54011" y="338894"/>
            <a:ext cx="2413389" cy="2129215"/>
            <a:chOff x="450121" y="73890"/>
            <a:chExt cx="1321579" cy="1239751"/>
          </a:xfrm>
        </p:grpSpPr>
        <p:sp>
          <p:nvSpPr>
            <p:cNvPr id="11" name="Oval 10"/>
            <p:cNvSpPr/>
            <p:nvPr/>
          </p:nvSpPr>
          <p:spPr>
            <a:xfrm>
              <a:off x="450121" y="73890"/>
              <a:ext cx="1321579" cy="1239751"/>
            </a:xfrm>
            <a:prstGeom prst="ellipse">
              <a:avLst/>
            </a:prstGeom>
            <a:solidFill>
              <a:srgbClr val="FF8989"/>
            </a:solidFill>
            <a:ln>
              <a:solidFill>
                <a:srgbClr val="FF898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602058" y="255447"/>
              <a:ext cx="1017828" cy="8766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Arousal or Alertness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4798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8686800" cy="42672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CA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CA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Attention</a:t>
            </a:r>
            <a:endParaRPr lang="en-CA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CA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Behavioral and cognitive processes involved in focusing on stimulus</a:t>
            </a:r>
            <a:endParaRPr lang="en-CA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endParaRPr lang="en-CA" dirty="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0" indent="0">
              <a:buSzPct val="100000"/>
              <a:buNone/>
            </a:pPr>
            <a:r>
              <a:rPr lang="en-CA" dirty="0">
                <a:solidFill>
                  <a:schemeClr val="tx1"/>
                </a:solidFill>
                <a:latin typeface="High Tower Text" panose="02040502050506030303" pitchFamily="18" charset="0"/>
              </a:rPr>
              <a:t>Purpose  </a:t>
            </a:r>
            <a:endParaRPr lang="en-CA" dirty="0" smtClean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CA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Determine which </a:t>
            </a:r>
            <a:r>
              <a:rPr lang="en-CA" dirty="0">
                <a:solidFill>
                  <a:schemeClr val="tx1"/>
                </a:solidFill>
                <a:latin typeface="High Tower Text" panose="02040502050506030303" pitchFamily="18" charset="0"/>
              </a:rPr>
              <a:t>“chunk” of information will be processed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CA" sz="3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en-US" sz="28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41505" y="1145192"/>
            <a:ext cx="2413389" cy="2129215"/>
            <a:chOff x="450121" y="73890"/>
            <a:chExt cx="1321579" cy="1239751"/>
          </a:xfrm>
        </p:grpSpPr>
        <p:sp>
          <p:nvSpPr>
            <p:cNvPr id="12" name="Oval 11"/>
            <p:cNvSpPr/>
            <p:nvPr/>
          </p:nvSpPr>
          <p:spPr>
            <a:xfrm>
              <a:off x="450121" y="73890"/>
              <a:ext cx="1321579" cy="1239751"/>
            </a:xfrm>
            <a:prstGeom prst="ellipse">
              <a:avLst/>
            </a:prstGeom>
            <a:solidFill>
              <a:srgbClr val="FF8989"/>
            </a:solidFill>
            <a:ln>
              <a:solidFill>
                <a:srgbClr val="FF898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602058" y="255447"/>
              <a:ext cx="1017828" cy="8766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+mn-ea"/>
                  <a:cs typeface="+mn-cs"/>
                </a:rPr>
                <a:t>Attention</a:t>
              </a:r>
              <a:endPara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1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427506"/>
            <a:ext cx="63246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Impaired reaction 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time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0" marR="0" lvl="1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Impaired processing 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speed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0" marR="0" lvl="1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Impairment in which 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“chunk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” of 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    information 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is processed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390" y1="11038" x2="34088" y2="6045"/>
                        <a14:foregroundMark x1="38897" y1="21551" x2="36775" y2="21551"/>
                        <a14:foregroundMark x1="46393" y1="7622" x2="51768" y2="2102"/>
                        <a14:foregroundMark x1="50636" y1="18528" x2="53324" y2="18134"/>
                        <a14:foregroundMark x1="63083" y1="8147" x2="68883" y2="5650"/>
                        <a14:foregroundMark x1="63508" y1="21025" x2="65205" y2="22076"/>
                        <a14:foregroundMark x1="25460" y1="34560" x2="82320" y2="67017"/>
                        <a14:foregroundMark x1="23338" y1="35480" x2="10325" y2="38502"/>
                        <a14:foregroundMark x1="47383" y1="78975" x2="49081" y2="8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76" y="3810000"/>
            <a:ext cx="2935224" cy="315906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LuBAIR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™ Inventory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3333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Based in Impairment in Regulation of Sensorium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0" i="0" u="sng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3333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Disorganized Expressions</a:t>
            </a:r>
            <a:endParaRPr kumimoji="0" lang="en-CA" sz="3200" b="0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FF3333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70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LuBAIR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™ Inventory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extLst/>
          </p:nvPr>
        </p:nvGraphicFramePr>
        <p:xfrm>
          <a:off x="0" y="2285999"/>
          <a:ext cx="9144000" cy="457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7" name="Straight Connector 16"/>
          <p:cNvCxnSpPr/>
          <p:nvPr/>
        </p:nvCxnSpPr>
        <p:spPr>
          <a:xfrm flipH="1">
            <a:off x="3962400" y="5181600"/>
            <a:ext cx="121920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801040" y="3429000"/>
            <a:ext cx="923360" cy="914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3333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Based in Impairment in Regulation of Sensorium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0" i="0" u="sng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3333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Disorganized Expressions</a:t>
            </a:r>
            <a:endParaRPr kumimoji="0" lang="en-CA" sz="3200" b="0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FF3333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875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LuBAIR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™ Paradigm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5867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b="1" u="sng" dirty="0" smtClean="0">
                <a:latin typeface="High Tower Text" panose="02040502050506030303" pitchFamily="18" charset="0"/>
              </a:rPr>
              <a:t>Functional Hierarchy of the Brain</a:t>
            </a:r>
          </a:p>
          <a:p>
            <a:pPr marL="0" indent="0" algn="ctr">
              <a:buNone/>
            </a:pPr>
            <a:endParaRPr lang="en-US" sz="4000" b="1" u="sng" dirty="0" smtClean="0">
              <a:latin typeface="High Tower Text" panose="02040502050506030303" pitchFamily="18" charset="0"/>
            </a:endParaRPr>
          </a:p>
          <a:p>
            <a:pPr marL="0" indent="0">
              <a:buNone/>
            </a:pPr>
            <a:r>
              <a:rPr lang="en-US" sz="3600" b="1" dirty="0" smtClean="0">
                <a:latin typeface="High Tower Text" panose="02040502050506030303" pitchFamily="18" charset="0"/>
              </a:rPr>
              <a:t>        S.  </a:t>
            </a:r>
            <a:r>
              <a:rPr lang="en-US" b="1" dirty="0" smtClean="0">
                <a:latin typeface="High Tower Text" panose="02040502050506030303" pitchFamily="18" charset="0"/>
              </a:rPr>
              <a:t>S</a:t>
            </a:r>
            <a:r>
              <a:rPr lang="en-US" sz="2800" dirty="0" smtClean="0">
                <a:latin typeface="High Tower Text" panose="02040502050506030303" pitchFamily="18" charset="0"/>
              </a:rPr>
              <a:t>ensorium</a:t>
            </a:r>
          </a:p>
          <a:p>
            <a:pPr marL="0" indent="0">
              <a:buNone/>
            </a:pPr>
            <a:r>
              <a:rPr lang="en-US" sz="2800" b="1" dirty="0">
                <a:latin typeface="High Tower Text" panose="02040502050506030303" pitchFamily="18" charset="0"/>
              </a:rPr>
              <a:t> </a:t>
            </a:r>
            <a:r>
              <a:rPr lang="en-US" sz="2800" b="1" dirty="0" smtClean="0">
                <a:latin typeface="High Tower Text" panose="02040502050506030303" pitchFamily="18" charset="0"/>
              </a:rPr>
              <a:t>          </a:t>
            </a:r>
            <a:r>
              <a:rPr lang="en-US" sz="3600" b="1" dirty="0" err="1" smtClean="0">
                <a:latin typeface="High Tower Text" panose="02040502050506030303" pitchFamily="18" charset="0"/>
              </a:rPr>
              <a:t>i</a:t>
            </a:r>
            <a:r>
              <a:rPr lang="en-US" sz="3600" b="1" dirty="0" smtClean="0">
                <a:latin typeface="High Tower Text" panose="02040502050506030303" pitchFamily="18" charset="0"/>
              </a:rPr>
              <a:t>.   </a:t>
            </a:r>
            <a:r>
              <a:rPr lang="en-US" dirty="0" smtClean="0">
                <a:latin typeface="High Tower Text" panose="02040502050506030303" pitchFamily="18" charset="0"/>
              </a:rPr>
              <a:t>I</a:t>
            </a:r>
            <a:r>
              <a:rPr lang="en-US" sz="2800" dirty="0" smtClean="0">
                <a:latin typeface="High Tower Text" panose="02040502050506030303" pitchFamily="18" charset="0"/>
              </a:rPr>
              <a:t>ntellectual Functions</a:t>
            </a:r>
          </a:p>
          <a:p>
            <a:pPr marL="0" indent="0">
              <a:buNone/>
            </a:pPr>
            <a:r>
              <a:rPr lang="en-US" sz="2800" b="1" dirty="0">
                <a:latin typeface="High Tower Text" panose="02040502050506030303" pitchFamily="18" charset="0"/>
              </a:rPr>
              <a:t> </a:t>
            </a:r>
            <a:r>
              <a:rPr lang="en-US" sz="2800" b="1" dirty="0" smtClean="0">
                <a:latin typeface="High Tower Text" panose="02040502050506030303" pitchFamily="18" charset="0"/>
              </a:rPr>
              <a:t>         </a:t>
            </a:r>
            <a:r>
              <a:rPr lang="en-US" sz="3600" b="1" dirty="0" smtClean="0">
                <a:latin typeface="High Tower Text" panose="02040502050506030303" pitchFamily="18" charset="0"/>
              </a:rPr>
              <a:t>T.  </a:t>
            </a:r>
            <a:r>
              <a:rPr lang="en-US" dirty="0" smtClean="0">
                <a:latin typeface="High Tower Text" panose="02040502050506030303" pitchFamily="18" charset="0"/>
              </a:rPr>
              <a:t>T</a:t>
            </a:r>
            <a:r>
              <a:rPr lang="en-US" sz="2800" dirty="0" smtClean="0">
                <a:latin typeface="High Tower Text" panose="02040502050506030303" pitchFamily="18" charset="0"/>
              </a:rPr>
              <a:t>hinking Functions</a:t>
            </a:r>
          </a:p>
          <a:p>
            <a:pPr marL="0" indent="0">
              <a:buNone/>
            </a:pPr>
            <a:r>
              <a:rPr lang="en-US" sz="2800" b="1" dirty="0">
                <a:latin typeface="High Tower Text" panose="02040502050506030303" pitchFamily="18" charset="0"/>
              </a:rPr>
              <a:t> </a:t>
            </a:r>
            <a:r>
              <a:rPr lang="en-US" sz="2800" b="1" dirty="0" smtClean="0">
                <a:latin typeface="High Tower Text" panose="02040502050506030303" pitchFamily="18" charset="0"/>
              </a:rPr>
              <a:t>         </a:t>
            </a:r>
            <a:r>
              <a:rPr lang="en-US" sz="3600" b="1" dirty="0" smtClean="0">
                <a:latin typeface="High Tower Text" panose="02040502050506030303" pitchFamily="18" charset="0"/>
              </a:rPr>
              <a:t>E.  </a:t>
            </a:r>
            <a:r>
              <a:rPr lang="en-US" dirty="0" smtClean="0">
                <a:latin typeface="High Tower Text" panose="02040502050506030303" pitchFamily="18" charset="0"/>
              </a:rPr>
              <a:t>E</a:t>
            </a:r>
            <a:r>
              <a:rPr lang="en-US" sz="2800" dirty="0" smtClean="0">
                <a:latin typeface="High Tower Text" panose="02040502050506030303" pitchFamily="18" charset="0"/>
              </a:rPr>
              <a:t>motional Functions </a:t>
            </a:r>
          </a:p>
          <a:p>
            <a:pPr marL="0" indent="0">
              <a:buNone/>
            </a:pPr>
            <a:r>
              <a:rPr lang="en-US" sz="2800" b="1" dirty="0">
                <a:latin typeface="High Tower Text" panose="02040502050506030303" pitchFamily="18" charset="0"/>
              </a:rPr>
              <a:t> </a:t>
            </a:r>
            <a:r>
              <a:rPr lang="en-US" sz="2800" b="1" dirty="0" smtClean="0">
                <a:latin typeface="High Tower Text" panose="02040502050506030303" pitchFamily="18" charset="0"/>
              </a:rPr>
              <a:t>         </a:t>
            </a:r>
            <a:r>
              <a:rPr lang="en-US" sz="3600" b="1" dirty="0" smtClean="0">
                <a:latin typeface="High Tower Text" panose="02040502050506030303" pitchFamily="18" charset="0"/>
              </a:rPr>
              <a:t>A.  </a:t>
            </a:r>
            <a:r>
              <a:rPr lang="en-US" dirty="0" smtClean="0">
                <a:latin typeface="High Tower Text" panose="02040502050506030303" pitchFamily="18" charset="0"/>
              </a:rPr>
              <a:t>A</a:t>
            </a:r>
            <a:r>
              <a:rPr lang="en-US" sz="2800" dirty="0" smtClean="0">
                <a:latin typeface="High Tower Text" panose="02040502050506030303" pitchFamily="18" charset="0"/>
              </a:rPr>
              <a:t>ctions or </a:t>
            </a:r>
            <a:r>
              <a:rPr lang="en-US" dirty="0" smtClean="0">
                <a:latin typeface="High Tower Text" panose="02040502050506030303" pitchFamily="18" charset="0"/>
              </a:rPr>
              <a:t>B</a:t>
            </a:r>
            <a:r>
              <a:rPr lang="en-US" sz="2800" dirty="0" smtClean="0">
                <a:latin typeface="High Tower Text" panose="02040502050506030303" pitchFamily="18" charset="0"/>
              </a:rPr>
              <a:t>ehavioral </a:t>
            </a:r>
            <a:r>
              <a:rPr lang="en-US" dirty="0" smtClean="0">
                <a:latin typeface="High Tower Text" panose="02040502050506030303" pitchFamily="18" charset="0"/>
              </a:rPr>
              <a:t>F</a:t>
            </a:r>
            <a:r>
              <a:rPr lang="en-US" sz="2800" dirty="0" smtClean="0">
                <a:latin typeface="High Tower Text" panose="02040502050506030303" pitchFamily="18" charset="0"/>
              </a:rPr>
              <a:t>unctions</a:t>
            </a:r>
            <a:r>
              <a:rPr lang="en-US" sz="3600" b="1" dirty="0" smtClean="0">
                <a:latin typeface="High Tower Text" panose="02040502050506030303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3600" b="1" dirty="0">
                <a:latin typeface="High Tower Text" panose="02040502050506030303" pitchFamily="18" charset="0"/>
              </a:rPr>
              <a:t>{</a:t>
            </a:r>
            <a:r>
              <a:rPr lang="en-US" sz="3600" b="1" dirty="0" err="1" smtClean="0">
                <a:latin typeface="High Tower Text" panose="02040502050506030303" pitchFamily="18" charset="0"/>
              </a:rPr>
              <a:t>S.i</a:t>
            </a:r>
            <a:r>
              <a:rPr lang="en-US" sz="3600" b="1" dirty="0" smtClean="0">
                <a:latin typeface="High Tower Text" panose="02040502050506030303" pitchFamily="18" charset="0"/>
              </a:rPr>
              <a:t>.(</a:t>
            </a:r>
            <a:r>
              <a:rPr lang="en-US" sz="3600" b="1" dirty="0" err="1" smtClean="0">
                <a:latin typeface="High Tower Text" panose="02040502050506030303" pitchFamily="18" charset="0"/>
              </a:rPr>
              <a:t>T.e.a</a:t>
            </a:r>
            <a:r>
              <a:rPr lang="en-US" sz="3600" b="1" dirty="0" smtClean="0">
                <a:latin typeface="High Tower Text" panose="02040502050506030303" pitchFamily="18" charset="0"/>
              </a:rPr>
              <a:t>)T} </a:t>
            </a:r>
          </a:p>
          <a:p>
            <a:pPr marL="0" indent="0" algn="ctr">
              <a:buNone/>
            </a:pPr>
            <a:r>
              <a:rPr lang="en-US" sz="3600" b="1" dirty="0" smtClean="0">
                <a:latin typeface="High Tower Text" panose="02040502050506030303" pitchFamily="18" charset="0"/>
              </a:rPr>
              <a:t>Pronounced </a:t>
            </a:r>
            <a:r>
              <a:rPr lang="en-US" sz="3600" b="1" u="sng" dirty="0" smtClean="0">
                <a:latin typeface="High Tower Text" panose="02040502050506030303" pitchFamily="18" charset="0"/>
              </a:rPr>
              <a:t>S </a:t>
            </a:r>
            <a:r>
              <a:rPr lang="en-US" sz="3600" b="1" u="sng" dirty="0" err="1" smtClean="0">
                <a:latin typeface="High Tower Text" panose="02040502050506030303" pitchFamily="18" charset="0"/>
              </a:rPr>
              <a:t>i</a:t>
            </a:r>
            <a:r>
              <a:rPr lang="en-US" sz="3600" b="1" u="sng" dirty="0" smtClean="0">
                <a:latin typeface="High Tower Text" panose="02040502050506030303" pitchFamily="18" charset="0"/>
              </a:rPr>
              <a:t> T Model</a:t>
            </a:r>
            <a:endParaRPr lang="en-US" sz="3600" b="1" u="sng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4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LuBAIR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™ Paradigm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9620" y="1027176"/>
            <a:ext cx="8686800" cy="5867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4200"/>
              </a:spcAft>
              <a:buClrTx/>
              <a:buSzPct val="100000"/>
              <a:buNone/>
            </a:pPr>
            <a:endParaRPr lang="en-US" sz="2800" dirty="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4200"/>
              </a:spcAft>
              <a:buClrTx/>
              <a:buSzPct val="100000"/>
              <a:buNone/>
            </a:pPr>
            <a:r>
              <a:rPr lang="en-US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Expressions have </a:t>
            </a:r>
            <a:r>
              <a:rPr lang="en-US" dirty="0">
                <a:solidFill>
                  <a:schemeClr val="tx1"/>
                </a:solidFill>
                <a:latin typeface="High Tower Text" panose="02040502050506030303" pitchFamily="18" charset="0"/>
              </a:rPr>
              <a:t>a ‘</a:t>
            </a:r>
            <a:r>
              <a:rPr lang="en-US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Purpose’…</a:t>
            </a:r>
            <a:endParaRPr lang="en-US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lvl="1">
              <a:spcBef>
                <a:spcPts val="0"/>
              </a:spcBef>
              <a:spcAft>
                <a:spcPts val="4200"/>
              </a:spcAft>
              <a:buClrTx/>
              <a:buSzPct val="10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How caregivers interpret expressions</a:t>
            </a:r>
            <a:endParaRPr lang="en-US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4200"/>
              </a:spcAft>
              <a:buClrTx/>
              <a:buSzPct val="100000"/>
              <a:buNone/>
            </a:pPr>
            <a:r>
              <a:rPr lang="en-US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Expressions have a ‘Meaning’…</a:t>
            </a:r>
            <a:endParaRPr lang="en-US" dirty="0">
              <a:solidFill>
                <a:schemeClr val="tx1"/>
              </a:solidFill>
              <a:latin typeface="High Tower Text" panose="02040502050506030303" pitchFamily="18" charset="0"/>
            </a:endParaRPr>
          </a:p>
          <a:p>
            <a:pPr lvl="1">
              <a:spcBef>
                <a:spcPts val="0"/>
              </a:spcBef>
              <a:spcAft>
                <a:spcPts val="4200"/>
              </a:spcAft>
              <a:buClrTx/>
              <a:buSzPct val="10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What </a:t>
            </a:r>
            <a:r>
              <a:rPr lang="en-US" dirty="0">
                <a:solidFill>
                  <a:schemeClr val="tx1"/>
                </a:solidFill>
                <a:latin typeface="High Tower Text" panose="02040502050506030303" pitchFamily="18" charset="0"/>
              </a:rPr>
              <a:t>the </a:t>
            </a:r>
            <a:r>
              <a:rPr lang="en-US" dirty="0" err="1" smtClean="0">
                <a:solidFill>
                  <a:schemeClr val="tx1"/>
                </a:solidFill>
                <a:latin typeface="High Tower Text" panose="02040502050506030303" pitchFamily="18" charset="0"/>
              </a:rPr>
              <a:t>PwNCD</a:t>
            </a:r>
            <a:r>
              <a:rPr lang="en-US" dirty="0" smtClean="0">
                <a:solidFill>
                  <a:schemeClr val="tx1"/>
                </a:solidFill>
                <a:latin typeface="High Tower Text" panose="02040502050506030303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High Tower Text" panose="02040502050506030303" pitchFamily="18" charset="0"/>
              </a:rPr>
              <a:t>is ‘communicating’ to caregivers</a:t>
            </a:r>
          </a:p>
          <a:p>
            <a:pPr marL="0" indent="0">
              <a:spcBef>
                <a:spcPts val="0"/>
              </a:spcBef>
              <a:spcAft>
                <a:spcPts val="4200"/>
              </a:spcAft>
              <a:buClrTx/>
              <a:buSzPct val="100000"/>
              <a:buNone/>
            </a:pPr>
            <a:endParaRPr lang="en-US" dirty="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6527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br>
              <a:rPr lang="en-US" sz="2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</a:br>
            <a:r>
              <a:rPr lang="en-US" sz="2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</a:br>
            <a:r>
              <a:rPr lang="en-US" sz="24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sz="2400" dirty="0">
              <a:latin typeface="High Tower Text" panose="02040502050506030303" pitchFamily="18" charset="0"/>
            </a:endParaRPr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ts val="3200"/>
              <a:buNone/>
            </a:pPr>
            <a:endParaRPr lang="en-US" sz="3000" dirty="0" smtClean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SzPts val="3200"/>
              <a:buNone/>
            </a:pPr>
            <a:r>
              <a:rPr lang="en-US" sz="30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To </a:t>
            </a:r>
            <a:r>
              <a:rPr lang="en-US" sz="30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rule in BPSD or </a:t>
            </a:r>
            <a:r>
              <a:rPr lang="en-US" sz="30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BE……..</a:t>
            </a:r>
            <a:r>
              <a:rPr lang="en-US" sz="30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Need to Rule out:</a:t>
            </a:r>
            <a:endParaRPr sz="3000" dirty="0">
              <a:latin typeface="High Tower Text" panose="02040502050506030303" pitchFamily="18" charset="0"/>
            </a:endParaRPr>
          </a:p>
          <a:p>
            <a:pPr marL="0" indent="0">
              <a:lnSpc>
                <a:spcPct val="80000"/>
              </a:lnSpc>
              <a:buSzPts val="2800"/>
              <a:buNone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	</a:t>
            </a: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>
              <a:lnSpc>
                <a:spcPct val="80000"/>
              </a:lnSpc>
              <a:buSzPts val="2800"/>
              <a:buNone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	</a:t>
            </a:r>
            <a:r>
              <a:rPr lang="en-US" sz="26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Organic Mental Disorders</a:t>
            </a:r>
            <a:endParaRPr sz="2600" dirty="0">
              <a:latin typeface="High Tower Text" panose="02040502050506030303" pitchFamily="18" charset="0"/>
            </a:endParaRPr>
          </a:p>
          <a:p>
            <a:pPr marL="0" indent="0">
              <a:lnSpc>
                <a:spcPct val="80000"/>
              </a:lnSpc>
              <a:buSzPts val="2800"/>
              <a:buNone/>
            </a:pPr>
            <a:endParaRPr sz="2600" dirty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0" indent="0">
              <a:lnSpc>
                <a:spcPct val="80000"/>
              </a:lnSpc>
              <a:buSzPts val="2800"/>
              <a:buNone/>
            </a:pPr>
            <a:r>
              <a:rPr lang="en-US" sz="26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	Mood, Anxiety and Psychotic </a:t>
            </a:r>
            <a:r>
              <a:rPr lang="en-US" sz="26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Disorders</a:t>
            </a:r>
            <a:endParaRPr lang="en-US" sz="2600" dirty="0">
              <a:latin typeface="High Tower Text" panose="02040502050506030303" pitchFamily="18" charset="0"/>
              <a:ea typeface="Bookman Old Style"/>
            </a:endParaRPr>
          </a:p>
          <a:p>
            <a:pPr marL="0" indent="0">
              <a:lnSpc>
                <a:spcPct val="80000"/>
              </a:lnSpc>
              <a:buSzPts val="2800"/>
              <a:buNone/>
            </a:pPr>
            <a:endParaRPr lang="en-US" sz="2600" dirty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0" indent="0">
              <a:lnSpc>
                <a:spcPct val="80000"/>
              </a:lnSpc>
              <a:buSzPts val="2800"/>
              <a:buNone/>
            </a:pPr>
            <a:r>
              <a:rPr lang="en-US" sz="26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	Physiological and </a:t>
            </a:r>
            <a:r>
              <a:rPr lang="en-US" sz="26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Environmental Determinants</a:t>
            </a:r>
            <a:endParaRPr sz="2600" dirty="0">
              <a:latin typeface="High Tower Text" panose="02040502050506030303" pitchFamily="18" charset="0"/>
            </a:endParaRPr>
          </a:p>
          <a:p>
            <a:pPr marL="0" indent="0" algn="ctr">
              <a:lnSpc>
                <a:spcPct val="80000"/>
              </a:lnSpc>
              <a:buSzPts val="2800"/>
              <a:buNone/>
            </a:pPr>
            <a:endParaRPr dirty="0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200"/>
              <a:buNone/>
            </a:pPr>
            <a:r>
              <a:rPr lang="en-US" sz="165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www.dementiabehaviors.com</a:t>
            </a:r>
            <a:endParaRPr dirty="0"/>
          </a:p>
          <a:p>
            <a:pPr marL="0" indent="0" algn="ctr">
              <a:lnSpc>
                <a:spcPct val="80000"/>
              </a:lnSpc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0100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334000"/>
          </a:xfrm>
          <a:ln>
            <a:noFill/>
          </a:ln>
        </p:spPr>
        <p:txBody>
          <a:bodyPr>
            <a:noAutofit/>
          </a:bodyPr>
          <a:lstStyle/>
          <a:p>
            <a:pPr lvl="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3600" dirty="0" smtClean="0">
                <a:ln w="9525"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Regulation </a:t>
            </a:r>
            <a:r>
              <a:rPr lang="en-CA" sz="3600" dirty="0">
                <a:ln w="9525"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  <a:r>
              <a:rPr lang="en-CA" sz="3600" dirty="0" smtClean="0">
                <a:ln w="9525"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Sensorium</a:t>
            </a:r>
            <a:endParaRPr lang="en-CA" sz="3600" dirty="0" smtClean="0">
              <a:ln w="9525"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3600" dirty="0" smtClean="0">
                <a:ln w="9525"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Information </a:t>
            </a:r>
            <a:r>
              <a:rPr lang="en-CA" sz="3600" dirty="0">
                <a:ln w="9525"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Processing </a:t>
            </a:r>
            <a:r>
              <a:rPr lang="en-CA" sz="3600" dirty="0" smtClean="0">
                <a:ln w="9525"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endParaRPr lang="en-CA" sz="3600" dirty="0" smtClean="0">
              <a:ln w="9525"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3600" dirty="0" smtClean="0">
                <a:ln w="9525"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Motivational Circuits</a:t>
            </a:r>
            <a:endParaRPr lang="en-CA" sz="3600" dirty="0" smtClean="0">
              <a:ln w="9525">
                <a:solidFill>
                  <a:schemeClr val="tx1"/>
                </a:solidFill>
              </a:ln>
              <a:solidFill>
                <a:srgbClr val="FFFF6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3600" dirty="0" smtClean="0">
                <a:ln w="9525"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</a:t>
            </a:r>
            <a:r>
              <a:rPr lang="en-CA" sz="3600" dirty="0">
                <a:ln w="9525"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Regulatory  </a:t>
            </a:r>
            <a:r>
              <a:rPr lang="en-CA" sz="3600" dirty="0" smtClean="0">
                <a:ln w="9525"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endParaRPr lang="en-CA" sz="3600" dirty="0" smtClean="0">
              <a:ln w="9525"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3600" dirty="0">
                <a:ln w="9525"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Self-Monitoring &amp;</a:t>
            </a:r>
            <a:r>
              <a:rPr lang="en-CA" sz="3600" dirty="0" smtClean="0">
                <a:ln w="9525"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CA" sz="3600" dirty="0">
                <a:ln w="9525"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Regulatory Circuits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8069"/>
            <a:ext cx="9144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 smtClean="0">
                <a:latin typeface="Bookman Old Style" panose="02050604050505020204" pitchFamily="18" charset="0"/>
              </a:rPr>
              <a:t>Brain Circuits for Normal Brain Function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6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025169143"/>
              </p:ext>
            </p:extLst>
          </p:nvPr>
        </p:nvGraphicFramePr>
        <p:xfrm>
          <a:off x="5410200" y="4025457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334000"/>
          </a:xfrm>
          <a:ln>
            <a:noFill/>
          </a:ln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CA" sz="4000" dirty="0" smtClean="0">
                <a:ln w="9525"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in Regulation </a:t>
            </a:r>
            <a:r>
              <a:rPr lang="en-CA" sz="4000" dirty="0">
                <a:ln w="9525"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  <a:r>
              <a:rPr lang="en-CA" sz="4000" dirty="0" smtClean="0">
                <a:ln w="9525"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Sensorium</a:t>
            </a:r>
          </a:p>
          <a:p>
            <a:pPr marL="457200" lvl="1">
              <a:buFont typeface="Wingdings" panose="05000000000000000000" pitchFamily="2" charset="2"/>
              <a:buChar char="§"/>
            </a:pPr>
            <a:r>
              <a:rPr lang="en-CA" sz="3600" dirty="0" smtClean="0">
                <a:ln w="9525"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Disorganized Expressions</a:t>
            </a:r>
            <a:endParaRPr lang="en-CA" sz="3600" dirty="0">
              <a:ln w="9525">
                <a:solidFill>
                  <a:schemeClr val="tx1"/>
                </a:solidFill>
              </a:ln>
              <a:solidFill>
                <a:srgbClr val="FF333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buFont typeface="Wingdings" panose="05000000000000000000" pitchFamily="2" charset="2"/>
              <a:buChar char="§"/>
            </a:pPr>
            <a:endParaRPr lang="en-CA" sz="4000" dirty="0">
              <a:ln w="9525">
                <a:solidFill>
                  <a:schemeClr val="tx1"/>
                </a:solidFill>
              </a:ln>
              <a:solidFill>
                <a:schemeClr val="tx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en-CA" sz="4000" dirty="0" smtClean="0">
                <a:ln w="9525"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in Information </a:t>
            </a:r>
            <a:r>
              <a:rPr lang="en-CA" sz="4000" dirty="0">
                <a:ln w="9525"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Processing </a:t>
            </a:r>
            <a:r>
              <a:rPr lang="en-CA" sz="4000" dirty="0" smtClean="0">
                <a:ln w="9525"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457200" lvl="1">
              <a:buFont typeface="Wingdings" panose="05000000000000000000" pitchFamily="2" charset="2"/>
              <a:buChar char="§"/>
            </a:pPr>
            <a:r>
              <a:rPr lang="en-CA" sz="3600" dirty="0" smtClean="0">
                <a:ln w="9525"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Misidentification Expressions</a:t>
            </a:r>
          </a:p>
          <a:p>
            <a:pPr marL="457200" lvl="1" indent="0">
              <a:buNone/>
            </a:pPr>
            <a:endParaRPr lang="en-CA" dirty="0">
              <a:ln w="9525">
                <a:solidFill>
                  <a:schemeClr val="tx1"/>
                </a:solidFill>
              </a:ln>
              <a:solidFill>
                <a:schemeClr val="tx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0" y="5011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Lightning Bolt 29"/>
          <p:cNvSpPr/>
          <p:nvPr/>
        </p:nvSpPr>
        <p:spPr>
          <a:xfrm rot="196538">
            <a:off x="7647927" y="3974653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0787" y="268069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600" b="1" dirty="0" smtClean="0">
                <a:latin typeface="Bookman Old Style" panose="02050604050505020204" pitchFamily="18" charset="0"/>
              </a:rPr>
              <a:t>Approach to Classification 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6617739" y="2057400"/>
            <a:ext cx="2279848" cy="1155268"/>
          </a:xfrm>
          <a:prstGeom prst="ellipse">
            <a:avLst/>
          </a:prstGeom>
          <a:solidFill>
            <a:srgbClr val="FF8989"/>
          </a:solidFill>
          <a:ln>
            <a:solidFill>
              <a:srgbClr val="FF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700" dirty="0">
                <a:effectLst/>
                <a:latin typeface="Bookman Old Style"/>
                <a:ea typeface="Calibri"/>
                <a:cs typeface="Times New Roman"/>
              </a:rPr>
              <a:t> </a:t>
            </a:r>
            <a:endParaRPr lang="en-US" sz="1400" dirty="0">
              <a:effectLst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solidFill>
                  <a:schemeClr val="tx1"/>
                </a:solidFill>
                <a:effectLst/>
                <a:latin typeface="Bookman Old Style"/>
                <a:ea typeface="Calibri"/>
                <a:cs typeface="Times New Roman"/>
              </a:rPr>
              <a:t>Sensorium</a:t>
            </a:r>
            <a:endParaRPr lang="en-US" sz="2000" b="1" dirty="0">
              <a:solidFill>
                <a:schemeClr val="tx1"/>
              </a:solidFill>
              <a:effectLst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7" name="Lightning Bolt 16"/>
          <p:cNvSpPr/>
          <p:nvPr/>
        </p:nvSpPr>
        <p:spPr>
          <a:xfrm rot="3548818">
            <a:off x="7970628" y="1402759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8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30" grpId="0" animBg="1"/>
      <p:bldP spid="30" grpId="1" animBg="1"/>
      <p:bldP spid="16" grpId="0" animBg="1"/>
      <p:bldP spid="17" grpId="0" animBg="1"/>
      <p:bldP spid="1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91780588"/>
              </p:ext>
            </p:extLst>
          </p:nvPr>
        </p:nvGraphicFramePr>
        <p:xfrm>
          <a:off x="2819400" y="4025457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334000"/>
          </a:xfrm>
          <a:ln>
            <a:noFill/>
          </a:ln>
        </p:spPr>
        <p:txBody>
          <a:bodyPr>
            <a:no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in Motivational Circuits</a:t>
            </a:r>
          </a:p>
          <a:p>
            <a:pPr marL="457200"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Goal Directed Expressions</a:t>
            </a:r>
          </a:p>
          <a:p>
            <a:pPr marL="457200"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Apathy Expressions</a:t>
            </a:r>
          </a:p>
          <a:p>
            <a:pPr marL="457200"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 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chemeClr val="tx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Importuning Expressions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0" y="5011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ghtning Bolt 15"/>
          <p:cNvSpPr/>
          <p:nvPr/>
        </p:nvSpPr>
        <p:spPr>
          <a:xfrm rot="3146821">
            <a:off x="7555475" y="3943973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0787" y="268069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600" b="1" dirty="0" smtClean="0">
                <a:latin typeface="Bookman Old Style" panose="02050604050505020204" pitchFamily="18" charset="0"/>
              </a:rPr>
              <a:t>Approach to Classification 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9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70355980"/>
              </p:ext>
            </p:extLst>
          </p:nvPr>
        </p:nvGraphicFramePr>
        <p:xfrm>
          <a:off x="2819400" y="1510857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6553200" cy="5334000"/>
          </a:xfrm>
          <a:ln>
            <a:noFill/>
          </a:ln>
        </p:spPr>
        <p:txBody>
          <a:bodyPr>
            <a:no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in Emotional </a:t>
            </a:r>
            <a:r>
              <a:rPr lang="en-CA" sz="40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Regulatory  </a:t>
            </a: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</a:t>
            </a: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rgbClr val="FFFF6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Expressions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rgbClr val="FFFF6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Lightning Bolt 16"/>
          <p:cNvSpPr/>
          <p:nvPr/>
        </p:nvSpPr>
        <p:spPr>
          <a:xfrm rot="540705">
            <a:off x="7376081" y="3763495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0787" y="268069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600" b="1" dirty="0" smtClean="0">
                <a:latin typeface="Bookman Old Style" panose="02050604050505020204" pitchFamily="18" charset="0"/>
              </a:rPr>
              <a:t>Approach to Classification 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7" grpId="0" animBg="1"/>
      <p:bldP spid="17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141629441"/>
              </p:ext>
            </p:extLst>
          </p:nvPr>
        </p:nvGraphicFramePr>
        <p:xfrm>
          <a:off x="5410200" y="1510857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334000"/>
          </a:xfrm>
          <a:ln>
            <a:noFill/>
          </a:ln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in </a:t>
            </a:r>
            <a:r>
              <a:rPr lang="en-CA" sz="4000" dirty="0">
                <a:ln w="9525"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Self-Monitoring </a:t>
            </a:r>
            <a:r>
              <a:rPr lang="en-CA" sz="4000" dirty="0" smtClean="0">
                <a:ln w="9525"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 Regulatory </a:t>
            </a:r>
            <a:r>
              <a:rPr lang="en-CA" sz="4000" dirty="0">
                <a:ln w="9525"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lvl="1">
              <a:spcBef>
                <a:spcPts val="864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Oppositional Expressions</a:t>
            </a:r>
          </a:p>
          <a:p>
            <a:pPr lvl="1">
              <a:spcBef>
                <a:spcPts val="864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Physically Responsive Expressions</a:t>
            </a:r>
          </a:p>
          <a:p>
            <a:pPr lvl="1">
              <a:spcBef>
                <a:spcPts val="864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2ACC3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Sexual Expressions</a:t>
            </a:r>
            <a:endParaRPr lang="en-CA" sz="4000" dirty="0">
              <a:ln>
                <a:solidFill>
                  <a:schemeClr val="tx1"/>
                </a:solidFill>
              </a:ln>
              <a:solidFill>
                <a:srgbClr val="2ACC3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0" y="5011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ghtning Bolt 15"/>
          <p:cNvSpPr/>
          <p:nvPr/>
        </p:nvSpPr>
        <p:spPr>
          <a:xfrm rot="16047805">
            <a:off x="6677131" y="5469997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0787" y="268069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600" b="1" dirty="0" smtClean="0">
                <a:latin typeface="Bookman Old Style" panose="02050604050505020204" pitchFamily="18" charset="0"/>
              </a:rPr>
              <a:t>Approach to Classification 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42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6" grpId="0" animBg="1"/>
      <p:bldP spid="16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0" y="-35648"/>
            <a:ext cx="9144000" cy="569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sz="2000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Luthra’s</a:t>
            </a:r>
            <a:r>
              <a:rPr lang="en-CA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Behavioral Assessment and Intervention Response (</a:t>
            </a:r>
            <a:r>
              <a:rPr lang="en-CA" sz="2000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™) Inventory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1"/>
          <a:stretch/>
        </p:blipFill>
        <p:spPr>
          <a:xfrm>
            <a:off x="4927" y="4650828"/>
            <a:ext cx="9139073" cy="190237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in Impairment in Regulation of Sensorium</a:t>
            </a:r>
          </a:p>
          <a:p>
            <a:pPr mar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Disorganized Expressions</a:t>
            </a:r>
            <a:endParaRPr lang="en-CA" dirty="0" smtClean="0">
              <a:ln>
                <a:solidFill>
                  <a:schemeClr val="tx1"/>
                </a:solidFill>
              </a:ln>
              <a:solidFill>
                <a:srgbClr val="FF333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Oval 4"/>
          <p:cNvSpPr/>
          <p:nvPr/>
        </p:nvSpPr>
        <p:spPr>
          <a:xfrm>
            <a:off x="3363464" y="2971799"/>
            <a:ext cx="2279848" cy="1155268"/>
          </a:xfrm>
          <a:prstGeom prst="ellipse">
            <a:avLst/>
          </a:prstGeom>
          <a:solidFill>
            <a:srgbClr val="FF8989"/>
          </a:solidFill>
          <a:ln>
            <a:solidFill>
              <a:srgbClr val="FF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700" dirty="0">
                <a:effectLst/>
                <a:latin typeface="Bookman Old Style"/>
                <a:ea typeface="Calibri"/>
                <a:cs typeface="Times New Roman"/>
              </a:rPr>
              <a:t> </a:t>
            </a:r>
            <a:endParaRPr lang="en-US" sz="1400" dirty="0">
              <a:effectLst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solidFill>
                  <a:schemeClr val="tx1"/>
                </a:solidFill>
                <a:effectLst/>
                <a:latin typeface="Bookman Old Style"/>
                <a:ea typeface="Calibri"/>
                <a:cs typeface="Times New Roman"/>
              </a:rPr>
              <a:t>Sensorium</a:t>
            </a:r>
            <a:endParaRPr lang="en-US" sz="2000" b="1" dirty="0">
              <a:solidFill>
                <a:schemeClr val="tx1"/>
              </a:solidFill>
              <a:effectLst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6" name="Lightning Bolt 5"/>
          <p:cNvSpPr/>
          <p:nvPr/>
        </p:nvSpPr>
        <p:spPr>
          <a:xfrm rot="3548818">
            <a:off x="4716353" y="2317158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4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533400" y="2438400"/>
            <a:ext cx="4495800" cy="2057400"/>
          </a:xfrm>
          <a:prstGeom prst="wedgeRoundRectCallout">
            <a:avLst>
              <a:gd name="adj1" fmla="val -62492"/>
              <a:gd name="adj2" fmla="val 680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3733800" y="4876800"/>
            <a:ext cx="4648200" cy="1447800"/>
          </a:xfrm>
          <a:prstGeom prst="wedgeRectCallout">
            <a:avLst>
              <a:gd name="adj1" fmla="val 65657"/>
              <a:gd name="adj2" fmla="val 810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266700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Book Antiqua" panose="02040602050305030304" pitchFamily="18" charset="0"/>
              </a:rPr>
              <a:t>There is something different about Ms. Smith </a:t>
            </a:r>
            <a:r>
              <a:rPr lang="en-CA" sz="3200" dirty="0" smtClean="0">
                <a:latin typeface="Book Antiqua" panose="02040602050305030304" pitchFamily="18" charset="0"/>
              </a:rPr>
              <a:t>today.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502920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Book Antiqua" panose="02040602050305030304" pitchFamily="18" charset="0"/>
              </a:rPr>
              <a:t>Ms. Smith </a:t>
            </a:r>
            <a:r>
              <a:rPr lang="en-CA" sz="3200" dirty="0" smtClean="0">
                <a:latin typeface="Book Antiqua" panose="02040602050305030304" pitchFamily="18" charset="0"/>
              </a:rPr>
              <a:t>seems </a:t>
            </a:r>
            <a:r>
              <a:rPr lang="en-CA" sz="3200" dirty="0">
                <a:latin typeface="Book Antiqua" panose="02040602050305030304" pitchFamily="18" charset="0"/>
              </a:rPr>
              <a:t>more confused </a:t>
            </a:r>
            <a:r>
              <a:rPr lang="en-CA" sz="3200" dirty="0" smtClean="0">
                <a:latin typeface="Book Antiqua" panose="02040602050305030304" pitchFamily="18" charset="0"/>
              </a:rPr>
              <a:t>as of late.</a:t>
            </a:r>
            <a:endParaRPr lang="en-US" sz="3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in Impairment in Regulation of Sensorium</a:t>
            </a:r>
          </a:p>
          <a:p>
            <a:pPr mar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Disorganized Expressions</a:t>
            </a:r>
            <a:endParaRPr lang="en-CA" dirty="0" smtClean="0">
              <a:ln>
                <a:solidFill>
                  <a:schemeClr val="tx1"/>
                </a:solidFill>
              </a:ln>
              <a:solidFill>
                <a:srgbClr val="FF333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0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490" y="2819400"/>
            <a:ext cx="840302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Purpose of Expressions</a:t>
            </a: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Increased “confusion</a:t>
            </a:r>
            <a:r>
              <a:rPr lang="en-CA" sz="2800" dirty="0">
                <a:latin typeface="High Tower Text" panose="02040502050506030303" pitchFamily="18" charset="0"/>
              </a:rPr>
              <a:t>” from </a:t>
            </a:r>
            <a:r>
              <a:rPr lang="en-CA" sz="2800" b="1" u="sng" dirty="0" smtClean="0">
                <a:latin typeface="High Tower Text" panose="02040502050506030303" pitchFamily="18" charset="0"/>
              </a:rPr>
              <a:t>baseline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in Impairment in Regulation of Sensorium</a:t>
            </a:r>
          </a:p>
          <a:p>
            <a:pPr mar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Disorganized Expressions</a:t>
            </a:r>
            <a:endParaRPr lang="en-CA" dirty="0" smtClean="0">
              <a:ln>
                <a:solidFill>
                  <a:schemeClr val="tx1"/>
                </a:solidFill>
              </a:ln>
              <a:solidFill>
                <a:srgbClr val="FF333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9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" y="2819400"/>
            <a:ext cx="8305800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Meaning of Expressions</a:t>
            </a:r>
          </a:p>
          <a:p>
            <a:pPr algn="ctr">
              <a:lnSpc>
                <a:spcPct val="160000"/>
              </a:lnSpc>
            </a:pPr>
            <a:endParaRPr lang="en-CA" sz="12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000" dirty="0" smtClean="0">
                <a:latin typeface="High Tower Text" panose="02040502050506030303" pitchFamily="18" charset="0"/>
              </a:rPr>
              <a:t>“My body physiology has changed.  Please help me find the cause.”</a:t>
            </a:r>
            <a:endParaRPr lang="en-CA" sz="2000" b="1" u="sng" dirty="0">
              <a:latin typeface="High Tower Text" panose="02040502050506030303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in Impairment in Regulation of Sensorium</a:t>
            </a:r>
          </a:p>
          <a:p>
            <a:pPr mar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Disorganized Expressions</a:t>
            </a:r>
            <a:endParaRPr lang="en-CA" dirty="0" smtClean="0">
              <a:ln>
                <a:solidFill>
                  <a:schemeClr val="tx1"/>
                </a:solidFill>
              </a:ln>
              <a:solidFill>
                <a:srgbClr val="FF333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4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31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7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7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sz="2700" dirty="0">
              <a:latin typeface="High Tower Text" panose="02040502050506030303" pitchFamily="18" charset="0"/>
            </a:endParaRPr>
          </a:p>
        </p:txBody>
      </p:sp>
      <p:sp>
        <p:nvSpPr>
          <p:cNvPr id="109" name="Google Shape;109;p5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 algn="ctr">
              <a:spcBef>
                <a:spcPts val="0"/>
              </a:spcBef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buSzPts val="2800"/>
              <a:buNone/>
            </a:pPr>
            <a:r>
              <a:rPr lang="en-US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If </a:t>
            </a:r>
            <a:r>
              <a:rPr lang="en-US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the presence of </a:t>
            </a:r>
            <a:r>
              <a:rPr lang="en-US" b="1" u="sng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‘behaviors’ </a:t>
            </a:r>
            <a:r>
              <a:rPr lang="en-US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can be accounted for by any of the above</a:t>
            </a:r>
          </a:p>
          <a:p>
            <a:pPr marL="0" indent="0" algn="ctr"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buSzPts val="2800"/>
              <a:buNone/>
            </a:pPr>
            <a:r>
              <a:rPr lang="en-US" sz="24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then those </a:t>
            </a:r>
            <a:r>
              <a:rPr lang="en-US" sz="2400" b="1" u="sng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‘behaviors’ </a:t>
            </a:r>
            <a:r>
              <a:rPr lang="en-US" sz="24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cannot </a:t>
            </a:r>
            <a:r>
              <a:rPr lang="en-US" sz="24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be labelled </a:t>
            </a:r>
            <a:r>
              <a:rPr lang="en-US" sz="24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BPSD or BE</a:t>
            </a:r>
          </a:p>
          <a:p>
            <a:pPr marL="0" indent="0" algn="ctr">
              <a:buSzPts val="2800"/>
              <a:buNone/>
            </a:pPr>
            <a:endParaRPr sz="24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buClr>
                <a:srgbClr val="000000"/>
              </a:buClr>
              <a:buSzPts val="2200"/>
              <a:buNone/>
            </a:pPr>
            <a:r>
              <a:rPr lang="en-US" sz="165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www.dementiabehaviors.com</a:t>
            </a:r>
            <a:endParaRPr dirty="0"/>
          </a:p>
          <a:p>
            <a:pPr marL="0" indent="0" algn="ctr"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buSzPts val="2800"/>
              <a:buNone/>
            </a:pP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83400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in Impairment in Regulation of Sensorium</a:t>
            </a:r>
          </a:p>
          <a:p>
            <a:pPr mar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Disorganized Expressions</a:t>
            </a:r>
          </a:p>
          <a:p>
            <a:pPr marL="0" indent="0" algn="ctr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Baseline</a:t>
            </a:r>
          </a:p>
          <a:p>
            <a:pPr marL="0" indent="0" algn="ctr">
              <a:buNone/>
            </a:pPr>
            <a:r>
              <a:rPr lang="en-CA" sz="20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Set up Raj for meals.  Mix dressing in the salad. Use spoon to feed soup, able to use knife and fork to cut meat and feed self.</a:t>
            </a:r>
          </a:p>
          <a:p>
            <a:pPr marL="0" indent="0" algn="ctr">
              <a:buNone/>
            </a:pPr>
            <a:r>
              <a:rPr lang="en-CA" sz="20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In the shower, Raj is handed the </a:t>
            </a:r>
            <a:r>
              <a:rPr lang="en-CA" sz="2000" dirty="0" err="1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loofaa</a:t>
            </a:r>
            <a:r>
              <a:rPr lang="en-CA" sz="20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and is able to apply soap all over the body and step into the shower.</a:t>
            </a:r>
          </a:p>
          <a:p>
            <a:pPr marL="0" indent="0" algn="ctr">
              <a:buNone/>
            </a:pPr>
            <a:endParaRPr lang="en-CA" sz="2400" dirty="0" smtClean="0">
              <a:ln>
                <a:solidFill>
                  <a:schemeClr val="tx1"/>
                </a:solidFill>
              </a:ln>
              <a:solidFill>
                <a:srgbClr val="FF3333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Today.  </a:t>
            </a:r>
          </a:p>
          <a:p>
            <a:pPr marL="0" indent="0" algn="ctr">
              <a:buNone/>
            </a:pPr>
            <a:r>
              <a:rPr lang="en-CA" sz="20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Putting soup in the salad, using hands to separate meat and knife/fork to cut the dessert.</a:t>
            </a:r>
          </a:p>
          <a:p>
            <a:pPr marL="0" indent="0" algn="ctr">
              <a:buNone/>
            </a:pPr>
            <a:r>
              <a:rPr lang="en-CA" sz="20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Once handed the </a:t>
            </a:r>
            <a:r>
              <a:rPr lang="en-CA" sz="2000" dirty="0" err="1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loofaa</a:t>
            </a:r>
            <a:r>
              <a:rPr lang="en-CA" sz="2000" dirty="0" smtClean="0">
                <a:ln>
                  <a:solidFill>
                    <a:schemeClr val="tx1"/>
                  </a:solidFill>
                </a:ln>
                <a:solidFill>
                  <a:srgbClr val="FF3333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, he starts to eat 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7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927336019"/>
              </p:ext>
            </p:extLst>
          </p:nvPr>
        </p:nvGraphicFramePr>
        <p:xfrm>
          <a:off x="1752600" y="1891857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Lightning Bolt 7"/>
          <p:cNvSpPr/>
          <p:nvPr/>
        </p:nvSpPr>
        <p:spPr>
          <a:xfrm rot="21038653">
            <a:off x="2896878" y="2849974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b="5473"/>
          <a:stretch/>
        </p:blipFill>
        <p:spPr>
          <a:xfrm>
            <a:off x="243605" y="4876800"/>
            <a:ext cx="8656789" cy="178150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Information Processing Circuits</a:t>
            </a:r>
          </a:p>
          <a:p>
            <a:pPr marL="0" lvl="0" indent="0" algn="ctr">
              <a:buNone/>
            </a:pPr>
            <a:r>
              <a:rPr lang="en-CA" u="sng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Misidentification </a:t>
            </a: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7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8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12954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Information Processing Circuits</a:t>
            </a:r>
          </a:p>
          <a:p>
            <a:pPr marL="0" lvl="0" indent="0" algn="ctr">
              <a:buNone/>
            </a:pPr>
            <a:r>
              <a:rPr lang="en-CA" u="sng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Misidentification </a:t>
            </a: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Expressions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endParaRPr lang="en-CA" sz="2400" dirty="0" smtClean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lvl="0" indent="0">
              <a:buNone/>
            </a:pPr>
            <a:endParaRPr lang="en-CA" sz="2400" u="sng" dirty="0" smtClean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Working Memory and Stored Memory  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endParaRPr lang="en-CA" sz="2400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Pairing of New with Old 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endParaRPr lang="en-CA" sz="2400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Inner World Order  (Mental Images)</a:t>
            </a: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u="sng" dirty="0" smtClean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u="sng" dirty="0" smtClean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>
              <a:buNone/>
            </a:pPr>
            <a:r>
              <a:rPr lang="en-CA" sz="20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                                  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9620" y="2584371"/>
            <a:ext cx="8686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Breakdown </a:t>
            </a:r>
            <a:r>
              <a:rPr lang="en-US" sz="2800" dirty="0">
                <a:latin typeface="High Tower Text" panose="02040502050506030303" pitchFamily="18" charset="0"/>
              </a:rPr>
              <a:t>in pairing of ‘old’ and ‘</a:t>
            </a:r>
            <a:r>
              <a:rPr lang="en-US" sz="2800" dirty="0" smtClean="0">
                <a:latin typeface="High Tower Text" panose="02040502050506030303" pitchFamily="18" charset="0"/>
              </a:rPr>
              <a:t>new’ information</a:t>
            </a:r>
            <a:endParaRPr lang="en-US" sz="2800" dirty="0">
              <a:latin typeface="High Tower Text" panose="02040502050506030303" pitchFamily="18" charset="0"/>
            </a:endParaRPr>
          </a:p>
          <a:p>
            <a:pPr marL="457200" indent="-45720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Information is of ‘great’ personal importance to </a:t>
            </a:r>
            <a:r>
              <a:rPr lang="en-US" sz="2800" dirty="0" err="1">
                <a:latin typeface="High Tower Text" panose="02040502050506030303" pitchFamily="18" charset="0"/>
              </a:rPr>
              <a:t>PwD</a:t>
            </a:r>
            <a:endParaRPr lang="en-US" sz="2800" dirty="0">
              <a:latin typeface="High Tower Text" panose="02040502050506030303" pitchFamily="18" charset="0"/>
            </a:endParaRPr>
          </a:p>
          <a:p>
            <a:pPr marL="457200" indent="-457200">
              <a:spcAft>
                <a:spcPts val="30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‘Altered’ </a:t>
            </a:r>
            <a:r>
              <a:rPr lang="en-US" sz="2800" dirty="0">
                <a:latin typeface="High Tower Text" panose="02040502050506030303" pitchFamily="18" charset="0"/>
              </a:rPr>
              <a:t>sense of relatedness between </a:t>
            </a:r>
            <a:r>
              <a:rPr lang="en-US" sz="2800" dirty="0" err="1">
                <a:latin typeface="High Tower Text" panose="02040502050506030303" pitchFamily="18" charset="0"/>
              </a:rPr>
              <a:t>PwD</a:t>
            </a:r>
            <a:r>
              <a:rPr lang="en-US" sz="2800" dirty="0">
                <a:latin typeface="High Tower Text" panose="02040502050506030303" pitchFamily="18" charset="0"/>
              </a:rPr>
              <a:t> and their </a:t>
            </a:r>
            <a:r>
              <a:rPr lang="en-US" sz="2800" dirty="0" smtClean="0">
                <a:latin typeface="High Tower Text" panose="02040502050506030303" pitchFamily="18" charset="0"/>
              </a:rPr>
              <a:t>environment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Information Processing Circuits</a:t>
            </a:r>
          </a:p>
          <a:p>
            <a:pPr marL="0" lvl="0" indent="0" algn="ctr">
              <a:buNone/>
            </a:pPr>
            <a:r>
              <a:rPr lang="en-CA" u="sng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Misidentification </a:t>
            </a: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Expressions</a:t>
            </a: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7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Information Processing Circuits</a:t>
            </a:r>
          </a:p>
          <a:p>
            <a:pPr marL="0" lvl="0" indent="0" algn="ctr">
              <a:buNone/>
            </a:pPr>
            <a:r>
              <a:rPr lang="en-CA" u="sng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Misidentification </a:t>
            </a: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490" y="2819400"/>
            <a:ext cx="840302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Purpose of Expressions</a:t>
            </a: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An alternative approach to assess for psychosis</a:t>
            </a:r>
            <a:endParaRPr lang="en-CA" sz="2800" b="1" u="sng" dirty="0" smtClean="0">
              <a:latin typeface="High Tower Text" panose="02040502050506030303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15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Information Processing Circuits</a:t>
            </a:r>
          </a:p>
          <a:p>
            <a:pPr marL="0" lvl="0" indent="0" algn="ctr">
              <a:buNone/>
            </a:pPr>
            <a:r>
              <a:rPr lang="en-CA" u="sng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Misidentification </a:t>
            </a: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" y="2819400"/>
            <a:ext cx="8305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Meaning of Expressions</a:t>
            </a:r>
          </a:p>
          <a:p>
            <a:pPr algn="ctr">
              <a:lnSpc>
                <a:spcPct val="160000"/>
              </a:lnSpc>
            </a:pPr>
            <a:endParaRPr lang="en-CA" sz="2400" u="sng" dirty="0" smtClean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r>
              <a:rPr lang="en-CA" sz="2000" dirty="0" smtClean="0">
                <a:latin typeface="High Tower Text" panose="02040502050506030303" pitchFamily="18" charset="0"/>
              </a:rPr>
              <a:t>“Please help me – my thinking and perception is NOT based in reality”</a:t>
            </a:r>
            <a:endParaRPr lang="en-CA" sz="2000" b="1" u="sng" dirty="0">
              <a:latin typeface="High Tower Text" panose="02040502050506030303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913668"/>
              </p:ext>
            </p:extLst>
          </p:nvPr>
        </p:nvGraphicFramePr>
        <p:xfrm>
          <a:off x="381000" y="5638800"/>
          <a:ext cx="8305800" cy="990600"/>
        </p:xfrm>
        <a:graphic>
          <a:graphicData uri="http://schemas.openxmlformats.org/drawingml/2006/table">
            <a:tbl>
              <a:tblPr firstRow="1" firstCol="1" bandRow="1"/>
              <a:tblGrid>
                <a:gridCol w="830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2. MISIDENTIFICATION OF SOUNDS, SMELLS, TASTES, OR TOUCH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16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Information Processing Circuits</a:t>
            </a:r>
          </a:p>
          <a:p>
            <a:pPr marL="0" lvl="0" indent="0" algn="ctr">
              <a:buNone/>
            </a:pPr>
            <a:r>
              <a:rPr lang="en-CA" u="sng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Misidentification </a:t>
            </a: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Expressions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C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</a:rPr>
              <a:t>Sounds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igh Tower Text" panose="02040502050506030303" pitchFamily="18" charset="0"/>
              </a:rPr>
              <a:t>“Do you hear the water gushing, I am drowning”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igh Tower Text" panose="02040502050506030303" pitchFamily="18" charset="0"/>
              </a:rPr>
              <a:t>“I am not leaving my bed”</a:t>
            </a:r>
            <a:endParaRPr lang="en-US" sz="2400" dirty="0">
              <a:latin typeface="High Tower Text" panose="02040502050506030303" pitchFamily="18" charset="0"/>
            </a:endParaRPr>
          </a:p>
          <a:p>
            <a:pPr marL="0" lvl="0" indent="0">
              <a:buNone/>
            </a:pPr>
            <a:endParaRPr lang="en-CA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High Tower Text" panose="02040502050506030303" pitchFamily="18" charset="0"/>
            </a:endParaRPr>
          </a:p>
          <a:p>
            <a:pPr marL="0" lvl="0" indent="0" algn="ctr">
              <a:buNone/>
            </a:pPr>
            <a:r>
              <a:rPr lang="en-US" sz="2400" dirty="0" smtClean="0">
                <a:latin typeface="High Tower Text" panose="02040502050506030303" pitchFamily="18" charset="0"/>
              </a:rPr>
              <a:t>Lost </a:t>
            </a:r>
            <a:r>
              <a:rPr lang="en-US" sz="2400" dirty="0">
                <a:latin typeface="High Tower Text" panose="02040502050506030303" pitchFamily="18" charset="0"/>
              </a:rPr>
              <a:t>everything in house </a:t>
            </a:r>
            <a:r>
              <a:rPr lang="en-US" sz="2400" dirty="0" smtClean="0">
                <a:latin typeface="High Tower Text" panose="02040502050506030303" pitchFamily="18" charset="0"/>
              </a:rPr>
              <a:t>flooding a defining moment</a:t>
            </a:r>
          </a:p>
          <a:p>
            <a:pPr marL="0" lvl="0" indent="0" algn="ctr">
              <a:buNone/>
            </a:pPr>
            <a:r>
              <a:rPr lang="en-US" sz="2400" dirty="0" smtClean="0">
                <a:latin typeface="High Tower Text" panose="02040502050506030303" pitchFamily="18" charset="0"/>
              </a:rPr>
              <a:t>Faulty Air vents with ribbons attached</a:t>
            </a:r>
            <a:endParaRPr lang="en-US" sz="2400" dirty="0">
              <a:latin typeface="High Tower Text" panose="02040502050506030303" pitchFamily="18" charset="0"/>
            </a:endParaRP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2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6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600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Information Processing Circuits</a:t>
            </a:r>
          </a:p>
          <a:p>
            <a:pPr marL="0" lvl="0" indent="0" algn="ctr">
              <a:buNone/>
            </a:pPr>
            <a:r>
              <a:rPr lang="en-CA" u="sng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Misidentification </a:t>
            </a: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Expressions</a:t>
            </a:r>
          </a:p>
          <a:p>
            <a:pPr marL="0" lvl="0" indent="0" algn="ctr">
              <a:buNone/>
            </a:pPr>
            <a:r>
              <a:rPr lang="en-CA" dirty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	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‘I was almost raped by this man”</a:t>
            </a:r>
          </a:p>
          <a:p>
            <a:pPr marL="0" lvl="0" indent="0" algn="ctr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Male RN applying cream to the excoriated perineum</a:t>
            </a:r>
          </a:p>
          <a:p>
            <a:pPr marL="0" lvl="0" indent="0" algn="ctr">
              <a:buNone/>
            </a:pPr>
            <a:endParaRPr lang="en-CA" sz="2400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sz="2800" dirty="0" smtClean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sz="2800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6161FF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Survivor of childhood trauma</a:t>
            </a:r>
            <a:endParaRPr lang="en-CA" sz="28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lvl="0" indent="0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6161FF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418" y1="22969" x2="71139" y2="45378"/>
                        <a14:foregroundMark x1="71139" y1="20448" x2="44051" y2="57143"/>
                        <a14:foregroundMark x1="52152" y1="27451" x2="46076" y2="50980"/>
                        <a14:foregroundMark x1="63291" y1="16527" x2="73165" y2="34454"/>
                        <a14:foregroundMark x1="36709" y1="23810" x2="25823" y2="22969"/>
                        <a14:foregroundMark x1="27089" y1="23529" x2="19241" y2="12605"/>
                        <a14:foregroundMark x1="8101" y1="14006" x2="21013" y2="30812"/>
                        <a14:foregroundMark x1="22278" y1="32213" x2="33924" y2="31373"/>
                        <a14:foregroundMark x1="39747" y1="25210" x2="65063" y2="52941"/>
                        <a14:foregroundMark x1="36709" y1="42017" x2="9620" y2="38936"/>
                        <a14:foregroundMark x1="6582" y1="36695" x2="11646" y2="43417"/>
                        <a14:foregroundMark x1="11646" y1="36695" x2="5316" y2="43697"/>
                        <a14:foregroundMark x1="37468" y1="49020" x2="18987" y2="48179"/>
                        <a14:foregroundMark x1="19747" y1="48459" x2="8354" y2="64426"/>
                        <a14:foregroundMark x1="6835" y1="58824" x2="9620" y2="66106"/>
                        <a14:foregroundMark x1="10633" y1="58543" x2="4810" y2="63305"/>
                        <a14:foregroundMark x1="5316" y1="38375" x2="7595" y2="43978"/>
                        <a14:foregroundMark x1="9873" y1="45098" x2="10886" y2="42297"/>
                        <a14:foregroundMark x1="9114" y1="12605" x2="11392" y2="14566"/>
                        <a14:foregroundMark x1="7342" y1="12325" x2="5570" y2="17647"/>
                        <a14:foregroundMark x1="5570" y1="19888" x2="11646" y2="20448"/>
                        <a14:foregroundMark x1="37468" y1="51821" x2="44810" y2="71429"/>
                        <a14:foregroundMark x1="44051" y1="69468" x2="38481" y2="85714"/>
                        <a14:foregroundMark x1="38734" y1="85154" x2="40000" y2="87395"/>
                        <a14:foregroundMark x1="41013" y1="87955" x2="71139" y2="87395"/>
                        <a14:foregroundMark x1="71139" y1="87395" x2="72658" y2="81232"/>
                        <a14:foregroundMark x1="72911" y1="80392" x2="83291" y2="78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971800"/>
            <a:ext cx="3077100" cy="4391502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0" y="2819400"/>
            <a:ext cx="9144000" cy="3886200"/>
          </a:xfrm>
          <a:ln>
            <a:noFill/>
          </a:ln>
        </p:spPr>
        <p:txBody>
          <a:bodyPr>
            <a:noAutofit/>
          </a:bodyPr>
          <a:lstStyle/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Goal Directed Expressions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Apathy Expressions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 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chemeClr val="tx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Importuning 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40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</a:t>
            </a: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endParaRPr lang="en-CA" sz="4000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3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8" b="4023"/>
          <a:stretch/>
        </p:blipFill>
        <p:spPr>
          <a:xfrm>
            <a:off x="1447" y="4419600"/>
            <a:ext cx="9183146" cy="223870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Goal Directed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41801359"/>
              </p:ext>
            </p:extLst>
          </p:nvPr>
        </p:nvGraphicFramePr>
        <p:xfrm>
          <a:off x="-304800" y="1587057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Lightning Bolt 7"/>
          <p:cNvSpPr/>
          <p:nvPr/>
        </p:nvSpPr>
        <p:spPr>
          <a:xfrm rot="18646544">
            <a:off x="2962776" y="3025063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7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4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lang="en-US" sz="2400" dirty="0">
              <a:latin typeface="High Tower Text" panose="0204050205050603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" indent="0" algn="ctr">
              <a:buNone/>
            </a:pPr>
            <a:r>
              <a:rPr lang="en-US" dirty="0" smtClean="0">
                <a:latin typeface="High Tower Text" panose="02040502050506030303" pitchFamily="18" charset="0"/>
              </a:rPr>
              <a:t>Diagnostic and Statistical Manual III to V </a:t>
            </a:r>
          </a:p>
          <a:p>
            <a:pPr marL="85725" indent="0">
              <a:buNone/>
            </a:pPr>
            <a:endParaRPr lang="en-US" sz="1800" dirty="0"/>
          </a:p>
          <a:p>
            <a:pPr marL="85725" indent="0" algn="ctr">
              <a:buNone/>
            </a:pPr>
            <a:r>
              <a:rPr lang="en-US" sz="2000" dirty="0">
                <a:latin typeface="High Tower Text" panose="02040502050506030303" pitchFamily="18" charset="0"/>
              </a:rPr>
              <a:t>(American Psychiatric Association)</a:t>
            </a:r>
          </a:p>
          <a:p>
            <a:pPr marL="85725" indent="0" algn="ctr">
              <a:buNone/>
            </a:pPr>
            <a:endParaRPr lang="en-US" sz="1800" dirty="0"/>
          </a:p>
          <a:p>
            <a:pPr marL="85725" indent="0" algn="ctr">
              <a:buNone/>
            </a:pPr>
            <a:r>
              <a:rPr lang="en-US" sz="2000" dirty="0">
                <a:latin typeface="High Tower Text" panose="02040502050506030303" pitchFamily="18" charset="0"/>
              </a:rPr>
              <a:t>Adopted Cohen-Mansfield Constructs to define</a:t>
            </a:r>
          </a:p>
          <a:p>
            <a:pPr marL="85725" indent="0" algn="ctr">
              <a:buNone/>
            </a:pPr>
            <a:endParaRPr lang="en-US" sz="1800" dirty="0"/>
          </a:p>
          <a:p>
            <a:pPr marL="428625" lvl="1" indent="0" algn="ctr">
              <a:buClr>
                <a:srgbClr val="000000"/>
              </a:buClr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High Tower Text" panose="02040502050506030303" pitchFamily="18" charset="0"/>
                <a:cs typeface="Calibri" panose="020F0502020204030204" pitchFamily="34" charset="0"/>
              </a:rPr>
              <a:t>BPSD or Behavioral Expressions  (BE) </a:t>
            </a:r>
          </a:p>
          <a:p>
            <a:pPr marL="428625" lvl="1" indent="0" algn="ctr">
              <a:buClr>
                <a:srgbClr val="000000"/>
              </a:buClr>
              <a:buNone/>
            </a:pPr>
            <a:endParaRPr lang="en-US" altLang="en-US" sz="1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" indent="0" algn="ctr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7377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Goal Directed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445262"/>
              </p:ext>
            </p:extLst>
          </p:nvPr>
        </p:nvGraphicFramePr>
        <p:xfrm>
          <a:off x="406620" y="2514600"/>
          <a:ext cx="8280180" cy="1051560"/>
        </p:xfrm>
        <a:graphic>
          <a:graphicData uri="http://schemas.openxmlformats.org/drawingml/2006/table">
            <a:tbl>
              <a:tblPr firstRow="1" firstCol="1" bandRow="1"/>
              <a:tblGrid>
                <a:gridCol w="8280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1. GOAL DIRECTED THINKING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(e.g., I am going home to my kids, I am going to the bank, I am getting married today, where can I pay my bills, etc.)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B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690307"/>
              </p:ext>
            </p:extLst>
          </p:nvPr>
        </p:nvGraphicFramePr>
        <p:xfrm>
          <a:off x="381000" y="4899342"/>
          <a:ext cx="8305800" cy="1752600"/>
        </p:xfrm>
        <a:graphic>
          <a:graphicData uri="http://schemas.openxmlformats.org/drawingml/2006/table">
            <a:tbl>
              <a:tblPr firstRow="1" firstCol="1" bandRow="1"/>
              <a:tblGrid>
                <a:gridCol w="830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2. GOAL DIRECTED ACTIVITIES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(e.g., rummaging, hoarding, rifling, or emptying drawers etc.; stripping of clothes; rearranging furniture or fixing items in milieu; stripping bedding or pulling curtains/fixtures on the walls; bed/chair exiting or exit seeking; intrusiveness or purposeful wandering; seemingly driven, “on the go”)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8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Down Arrow 4"/>
          <p:cNvSpPr/>
          <p:nvPr/>
        </p:nvSpPr>
        <p:spPr>
          <a:xfrm>
            <a:off x="2078420" y="3810000"/>
            <a:ext cx="50292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Leads to</a:t>
            </a:r>
            <a:endParaRPr lang="en-US" sz="2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91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Goal Directed Expressions</a:t>
            </a:r>
          </a:p>
          <a:p>
            <a:pPr marL="0" lvl="0" indent="0" algn="ctr">
              <a:buNone/>
            </a:pPr>
            <a:endParaRPr lang="en-CA" u="sng" dirty="0" smtClean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latin typeface="High Tower Text" panose="02040502050506030303" pitchFamily="18" charset="0"/>
              </a:rPr>
              <a:t>Impairment in </a:t>
            </a:r>
            <a:r>
              <a:rPr lang="en-US" sz="2800" dirty="0" smtClean="0">
                <a:latin typeface="High Tower Text" panose="02040502050506030303" pitchFamily="18" charset="0"/>
              </a:rPr>
              <a:t>MC leads to </a:t>
            </a:r>
            <a:r>
              <a:rPr lang="en-US" sz="2800" b="1" dirty="0" smtClean="0">
                <a:latin typeface="High Tower Text" panose="02040502050506030303" pitchFamily="18" charset="0"/>
              </a:rPr>
              <a:t>High</a:t>
            </a:r>
            <a:r>
              <a:rPr lang="en-US" sz="2800" dirty="0" smtClean="0">
                <a:latin typeface="High Tower Text" panose="02040502050506030303" pitchFamily="18" charset="0"/>
              </a:rPr>
              <a:t> Motivational Drives</a:t>
            </a:r>
            <a:endParaRPr lang="en-US" sz="2800" dirty="0">
              <a:latin typeface="High Tower Text" panose="02040502050506030303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High Tower Text" panose="02040502050506030303" pitchFamily="18" charset="0"/>
              </a:rPr>
              <a:t>Heightened detection of </a:t>
            </a:r>
            <a:r>
              <a:rPr lang="en-US" sz="2800" dirty="0" smtClean="0">
                <a:latin typeface="High Tower Text" panose="02040502050506030303" pitchFamily="18" charset="0"/>
              </a:rPr>
              <a:t>discrepancy </a:t>
            </a:r>
            <a:r>
              <a:rPr lang="en-US" sz="2800" dirty="0">
                <a:latin typeface="High Tower Text" panose="02040502050506030303" pitchFamily="18" charset="0"/>
              </a:rPr>
              <a:t>between </a:t>
            </a:r>
            <a:r>
              <a:rPr lang="en-US" sz="2800" b="1" dirty="0">
                <a:latin typeface="High Tower Text" panose="02040502050506030303" pitchFamily="18" charset="0"/>
              </a:rPr>
              <a:t>self</a:t>
            </a:r>
            <a:r>
              <a:rPr lang="en-US" sz="2800" dirty="0">
                <a:latin typeface="High Tower Text" panose="02040502050506030303" pitchFamily="18" charset="0"/>
              </a:rPr>
              <a:t> and </a:t>
            </a:r>
            <a:r>
              <a:rPr lang="en-US" sz="2800" b="1" dirty="0" smtClean="0">
                <a:latin typeface="High Tower Text" panose="02040502050506030303" pitchFamily="18" charset="0"/>
              </a:rPr>
              <a:t>milieu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High Tower Text" panose="02040502050506030303" pitchFamily="18" charset="0"/>
              </a:rPr>
              <a:t>Persistent</a:t>
            </a:r>
            <a:r>
              <a:rPr lang="en-US" sz="2800" dirty="0" smtClean="0">
                <a:latin typeface="High Tower Text" panose="02040502050506030303" pitchFamily="18" charset="0"/>
              </a:rPr>
              <a:t> and </a:t>
            </a:r>
            <a:r>
              <a:rPr lang="en-US" sz="2800" b="1" dirty="0" smtClean="0">
                <a:latin typeface="High Tower Text" panose="02040502050506030303" pitchFamily="18" charset="0"/>
              </a:rPr>
              <a:t>repetitive.  </a:t>
            </a:r>
            <a:r>
              <a:rPr lang="en-US" sz="2800" dirty="0" smtClean="0">
                <a:latin typeface="High Tower Text" panose="02040502050506030303" pitchFamily="18" charset="0"/>
              </a:rPr>
              <a:t>Appears </a:t>
            </a:r>
            <a:r>
              <a:rPr lang="en-US" sz="2800" u="sng" dirty="0">
                <a:latin typeface="High Tower Text" panose="02040502050506030303" pitchFamily="18" charset="0"/>
              </a:rPr>
              <a:t>determined</a:t>
            </a:r>
          </a:p>
          <a:p>
            <a:pPr marL="342900" lvl="1" indent="-342900">
              <a:spcAft>
                <a:spcPts val="2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High Tower Text" panose="02040502050506030303" pitchFamily="18" charset="0"/>
              </a:rPr>
              <a:t>High degree of ‘</a:t>
            </a:r>
            <a:r>
              <a:rPr lang="en-US" dirty="0" smtClean="0">
                <a:latin typeface="High Tower Text" panose="02040502050506030303" pitchFamily="18" charset="0"/>
              </a:rPr>
              <a:t>unrest’.  </a:t>
            </a:r>
          </a:p>
          <a:p>
            <a:pPr marL="342900" lvl="1" indent="-342900">
              <a:spcAft>
                <a:spcPts val="2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High Tower Text" panose="02040502050506030303" pitchFamily="18" charset="0"/>
              </a:rPr>
              <a:t>Staff </a:t>
            </a:r>
            <a:r>
              <a:rPr lang="en-US" dirty="0">
                <a:latin typeface="High Tower Text" panose="02040502050506030303" pitchFamily="18" charset="0"/>
              </a:rPr>
              <a:t>playing ‘catch-up</a:t>
            </a:r>
            <a:r>
              <a:rPr lang="en-US" dirty="0" smtClean="0">
                <a:latin typeface="High Tower Text" panose="02040502050506030303" pitchFamily="18" charset="0"/>
              </a:rPr>
              <a:t>’</a:t>
            </a:r>
          </a:p>
          <a:p>
            <a:pPr marL="0" lvl="0" indent="0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694053"/>
            <a:ext cx="12192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Goal Directed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0490" y="2819400"/>
            <a:ext cx="8403020" cy="191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200" u="sng" dirty="0" smtClean="0">
                <a:latin typeface="High Tower Text" panose="02040502050506030303" pitchFamily="18" charset="0"/>
              </a:rPr>
              <a:t>Purpose of Expressions</a:t>
            </a: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Arial Rounded MT Bold" panose="020F0704030504030204" pitchFamily="34" charset="0"/>
              </a:rPr>
              <a:t>Presence of “busy beaver” states</a:t>
            </a:r>
            <a:endParaRPr lang="en-CA" sz="2800" b="1" u="sng" dirty="0" smtClean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29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19400"/>
            <a:ext cx="9144000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200" u="sng" dirty="0" smtClean="0">
                <a:latin typeface="High Tower Text" panose="02040502050506030303" pitchFamily="18" charset="0"/>
              </a:rPr>
              <a:t>Meaning of Expressions</a:t>
            </a:r>
          </a:p>
          <a:p>
            <a:pPr algn="ctr">
              <a:lnSpc>
                <a:spcPct val="160000"/>
              </a:lnSpc>
            </a:pPr>
            <a:endParaRPr lang="en-CA" sz="12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US" sz="2800" dirty="0" smtClean="0">
                <a:latin typeface="High Tower Text" panose="02040502050506030303" pitchFamily="18" charset="0"/>
              </a:rPr>
              <a:t>“Please help me belong...”</a:t>
            </a:r>
          </a:p>
          <a:p>
            <a:pPr algn="ctr">
              <a:lnSpc>
                <a:spcPct val="160000"/>
              </a:lnSpc>
            </a:pPr>
            <a:r>
              <a:rPr lang="en-US" sz="2400" dirty="0">
                <a:latin typeface="High Tower Text" panose="02040502050506030303" pitchFamily="18" charset="0"/>
              </a:rPr>
              <a:t>(Family, Faith, </a:t>
            </a:r>
            <a:r>
              <a:rPr lang="en-US" sz="2400" dirty="0" smtClean="0">
                <a:latin typeface="High Tower Text" panose="02040502050506030303" pitchFamily="18" charset="0"/>
              </a:rPr>
              <a:t>Community Profession </a:t>
            </a:r>
            <a:r>
              <a:rPr lang="en-US" sz="2400" dirty="0">
                <a:latin typeface="High Tower Text" panose="02040502050506030303" pitchFamily="18" charset="0"/>
              </a:rPr>
              <a:t>or Life’s Work, </a:t>
            </a:r>
            <a:r>
              <a:rPr lang="en-US" sz="2400" dirty="0" smtClean="0">
                <a:latin typeface="High Tower Text" panose="02040502050506030303" pitchFamily="18" charset="0"/>
              </a:rPr>
              <a:t>Ethnicity</a:t>
            </a:r>
            <a:r>
              <a:rPr lang="en-US" sz="2400" dirty="0">
                <a:latin typeface="High Tower Text" panose="02040502050506030303" pitchFamily="18" charset="0"/>
              </a:rPr>
              <a:t>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Goal Directed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8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9621" y="2706737"/>
            <a:ext cx="2722179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  <a:buClr>
                <a:srgbClr val="F0A22E"/>
              </a:buClr>
              <a:buSzPct val="70000"/>
            </a:pPr>
            <a:r>
              <a:rPr lang="en-CA" sz="3200" dirty="0" smtClean="0">
                <a:latin typeface="High Tower Text" panose="02040502050506030303" pitchFamily="18" charset="0"/>
              </a:rPr>
              <a:t>(Goal Directed) Thought</a:t>
            </a:r>
            <a:endParaRPr lang="en-CA" sz="3200" dirty="0">
              <a:latin typeface="High Tower Text" panose="02040502050506030303" pitchFamily="18" charset="0"/>
            </a:endParaRPr>
          </a:p>
          <a:p>
            <a:pPr lvl="0">
              <a:spcAft>
                <a:spcPts val="1200"/>
              </a:spcAft>
              <a:buClr>
                <a:srgbClr val="F0A22E"/>
              </a:buClr>
              <a:buSzPct val="70000"/>
            </a:pPr>
            <a:endParaRPr lang="en-CA" sz="1100" b="1" dirty="0">
              <a:latin typeface="Arial Rounded MT Bold" panose="020F0704030504030204" pitchFamily="34" charset="0"/>
            </a:endParaRPr>
          </a:p>
          <a:p>
            <a:pPr marL="463550" lvl="1" indent="-342900">
              <a:spcAft>
                <a:spcPts val="12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CA" sz="2400" dirty="0" smtClean="0">
                <a:latin typeface="High Tower Text" panose="02040502050506030303" pitchFamily="18" charset="0"/>
              </a:rPr>
              <a:t>“I am late for work!  Where are my keys?”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04" y="2312894"/>
            <a:ext cx="2747062" cy="36573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19800" y="2706737"/>
            <a:ext cx="29718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  <a:buClr>
                <a:schemeClr val="tx2"/>
              </a:buClr>
              <a:buSzPct val="70000"/>
            </a:pPr>
            <a:r>
              <a:rPr lang="en-CA" sz="3200" dirty="0">
                <a:latin typeface="High Tower Text" panose="02040502050506030303" pitchFamily="18" charset="0"/>
              </a:rPr>
              <a:t>(Goal Directed) </a:t>
            </a:r>
            <a:r>
              <a:rPr lang="en-CA" sz="3200" dirty="0" smtClean="0">
                <a:latin typeface="High Tower Text" panose="02040502050506030303" pitchFamily="18" charset="0"/>
              </a:rPr>
              <a:t>Action</a:t>
            </a:r>
          </a:p>
          <a:p>
            <a:pPr marL="0" lvl="1">
              <a:spcAft>
                <a:spcPts val="1200"/>
              </a:spcAft>
              <a:buClr>
                <a:schemeClr val="tx2"/>
              </a:buClr>
              <a:buSzPct val="70000"/>
            </a:pPr>
            <a:endParaRPr lang="en-CA" sz="1100" b="1" dirty="0">
              <a:latin typeface="Arial Rounded MT Bold" panose="020F0704030504030204" pitchFamily="34" charset="0"/>
            </a:endParaRPr>
          </a:p>
          <a:p>
            <a:pPr marL="463550" lvl="1" indent="-342900"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CA" sz="2400" dirty="0" smtClean="0">
                <a:latin typeface="High Tower Text" panose="02040502050506030303" pitchFamily="18" charset="0"/>
              </a:rPr>
              <a:t>Rummaging</a:t>
            </a:r>
            <a:r>
              <a:rPr lang="en-CA" sz="2400" dirty="0">
                <a:latin typeface="High Tower Text" panose="02040502050506030303" pitchFamily="18" charset="0"/>
              </a:rPr>
              <a:t>, rifling, emptying </a:t>
            </a:r>
            <a:r>
              <a:rPr lang="en-CA" sz="2400" dirty="0" smtClean="0">
                <a:latin typeface="High Tower Text" panose="02040502050506030303" pitchFamily="18" charset="0"/>
              </a:rPr>
              <a:t>drawers, changing clothes, confrontational.  </a:t>
            </a:r>
            <a:endParaRPr lang="en-CA" sz="2400" dirty="0">
              <a:latin typeface="High Tower Text" panose="020405020505060303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Goal Directed Expressions</a:t>
            </a: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u="sng" dirty="0" smtClean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u="sng" dirty="0" smtClean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u="sng" dirty="0" smtClean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(Belongingness to Work)</a:t>
            </a:r>
            <a:endParaRPr lang="en-CA" sz="2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6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1" b="8114"/>
          <a:stretch/>
        </p:blipFill>
        <p:spPr>
          <a:xfrm>
            <a:off x="0" y="5171090"/>
            <a:ext cx="9144000" cy="102475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r>
              <a:rPr lang="en-CA" sz="2800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Apathy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558911148"/>
              </p:ext>
            </p:extLst>
          </p:nvPr>
        </p:nvGraphicFramePr>
        <p:xfrm>
          <a:off x="-304800" y="1739457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Lightning Bolt 9"/>
          <p:cNvSpPr/>
          <p:nvPr/>
        </p:nvSpPr>
        <p:spPr>
          <a:xfrm rot="18646544">
            <a:off x="2953751" y="3506492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9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 animBg="1"/>
      <p:bldP spid="10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3828" y1="6042" x2="87793" y2="16994"/>
                        <a14:foregroundMark x1="83496" y1="7251" x2="89404" y2="18807"/>
                        <a14:foregroundMark x1="51758" y1="84592" x2="52197" y2="88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10" y="4343402"/>
            <a:ext cx="3746921" cy="242232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r>
              <a:rPr lang="en-CA" sz="2800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Apathy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lnSpc>
                <a:spcPct val="150000"/>
              </a:lnSpc>
              <a:spcBef>
                <a:spcPts val="24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High Tower Text" panose="02040502050506030303" pitchFamily="18" charset="0"/>
              </a:rPr>
              <a:t>Impairment in MC. </a:t>
            </a:r>
            <a:r>
              <a:rPr lang="en-US" b="1" dirty="0" smtClean="0">
                <a:latin typeface="High Tower Text" panose="02040502050506030303" pitchFamily="18" charset="0"/>
              </a:rPr>
              <a:t>Low </a:t>
            </a:r>
            <a:r>
              <a:rPr lang="en-US" b="1" dirty="0">
                <a:latin typeface="High Tower Text" panose="02040502050506030303" pitchFamily="18" charset="0"/>
              </a:rPr>
              <a:t>or absent </a:t>
            </a:r>
            <a:r>
              <a:rPr lang="en-US" dirty="0">
                <a:latin typeface="High Tower Text" panose="02040502050506030303" pitchFamily="18" charset="0"/>
              </a:rPr>
              <a:t>Motivational Drive  </a:t>
            </a:r>
            <a:endParaRPr lang="en-US" dirty="0" smtClean="0">
              <a:latin typeface="High Tower Text" panose="02040502050506030303" pitchFamily="18" charset="0"/>
            </a:endParaRPr>
          </a:p>
          <a:p>
            <a:pPr lvl="1">
              <a:lnSpc>
                <a:spcPct val="150000"/>
              </a:lnSpc>
              <a:spcBef>
                <a:spcPts val="24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No detection of </a:t>
            </a:r>
            <a:r>
              <a:rPr lang="en-US" sz="2400" dirty="0">
                <a:latin typeface="High Tower Text" panose="02040502050506030303" pitchFamily="18" charset="0"/>
              </a:rPr>
              <a:t>discrepancy </a:t>
            </a:r>
            <a:r>
              <a:rPr lang="en-US" sz="2400" dirty="0" smtClean="0">
                <a:latin typeface="High Tower Text" panose="02040502050506030303" pitchFamily="18" charset="0"/>
              </a:rPr>
              <a:t>between </a:t>
            </a:r>
            <a:r>
              <a:rPr lang="en-US" sz="3200" b="1" dirty="0">
                <a:latin typeface="High Tower Text" panose="02040502050506030303" pitchFamily="18" charset="0"/>
              </a:rPr>
              <a:t>self</a:t>
            </a:r>
            <a:r>
              <a:rPr lang="en-US" sz="2400" dirty="0">
                <a:latin typeface="High Tower Text" panose="02040502050506030303" pitchFamily="18" charset="0"/>
              </a:rPr>
              <a:t> and </a:t>
            </a:r>
            <a:r>
              <a:rPr lang="en-US" sz="3200" b="1" dirty="0">
                <a:latin typeface="High Tower Text" panose="02040502050506030303" pitchFamily="18" charset="0"/>
              </a:rPr>
              <a:t>milieu</a:t>
            </a:r>
          </a:p>
          <a:p>
            <a:pPr lvl="1">
              <a:lnSpc>
                <a:spcPct val="150000"/>
              </a:lnSpc>
              <a:spcBef>
                <a:spcPts val="24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High Tower Text" panose="02040502050506030303" pitchFamily="18" charset="0"/>
              </a:rPr>
              <a:t>NO</a:t>
            </a:r>
            <a:r>
              <a:rPr lang="en-US" dirty="0" smtClean="0">
                <a:latin typeface="High Tower Text" panose="02040502050506030303" pitchFamily="18" charset="0"/>
              </a:rPr>
              <a:t> </a:t>
            </a:r>
            <a:r>
              <a:rPr lang="en-US" dirty="0">
                <a:latin typeface="High Tower Text" panose="02040502050506030303" pitchFamily="18" charset="0"/>
              </a:rPr>
              <a:t>recognition of any </a:t>
            </a:r>
            <a:r>
              <a:rPr lang="en-US" sz="3600" b="1" dirty="0">
                <a:latin typeface="High Tower Text" panose="02040502050506030303" pitchFamily="18" charset="0"/>
              </a:rPr>
              <a:t>N</a:t>
            </a:r>
            <a:r>
              <a:rPr lang="en-US" sz="3600" b="1" dirty="0" smtClean="0">
                <a:latin typeface="High Tower Text" panose="02040502050506030303" pitchFamily="18" charset="0"/>
              </a:rPr>
              <a:t>eed</a:t>
            </a:r>
            <a:endParaRPr lang="en-US" sz="3600" b="1" dirty="0">
              <a:latin typeface="High Tower Text" panose="02040502050506030303" pitchFamily="18" charset="0"/>
            </a:endParaRPr>
          </a:p>
          <a:p>
            <a:pPr lvl="1">
              <a:lnSpc>
                <a:spcPct val="150000"/>
              </a:lnSpc>
              <a:spcBef>
                <a:spcPts val="24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b="1" dirty="0" smtClean="0">
                <a:latin typeface="High Tower Text" panose="02040502050506030303" pitchFamily="18" charset="0"/>
              </a:rPr>
              <a:t>Lack </a:t>
            </a:r>
            <a:r>
              <a:rPr lang="en-US" sz="2400" dirty="0" smtClean="0">
                <a:latin typeface="High Tower Text" panose="02040502050506030303" pitchFamily="18" charset="0"/>
              </a:rPr>
              <a:t>of </a:t>
            </a:r>
            <a:r>
              <a:rPr lang="en-US" sz="3600" b="1" dirty="0" smtClean="0">
                <a:latin typeface="High Tower Text" panose="02040502050506030303" pitchFamily="18" charset="0"/>
              </a:rPr>
              <a:t>Insight</a:t>
            </a:r>
            <a:r>
              <a:rPr lang="en-US" sz="3200" b="1" dirty="0" smtClean="0">
                <a:latin typeface="High Tower Text" panose="02040502050506030303" pitchFamily="18" charset="0"/>
              </a:rPr>
              <a:t> </a:t>
            </a:r>
            <a:r>
              <a:rPr lang="en-US" sz="2400" dirty="0" smtClean="0">
                <a:latin typeface="High Tower Text" panose="02040502050506030303" pitchFamily="18" charset="0"/>
              </a:rPr>
              <a:t>of </a:t>
            </a:r>
            <a:r>
              <a:rPr lang="en-US" sz="2400" dirty="0">
                <a:latin typeface="High Tower Text" panose="02040502050506030303" pitchFamily="18" charset="0"/>
              </a:rPr>
              <a:t>the </a:t>
            </a:r>
            <a:r>
              <a:rPr lang="en-US" sz="2400" dirty="0" smtClean="0">
                <a:latin typeface="High Tower Text" panose="02040502050506030303" pitchFamily="18" charset="0"/>
              </a:rPr>
              <a:t>same</a:t>
            </a:r>
          </a:p>
          <a:p>
            <a:pPr marL="457200" lvl="1" indent="0">
              <a:lnSpc>
                <a:spcPct val="150000"/>
              </a:lnSpc>
              <a:spcBef>
                <a:spcPts val="2400"/>
              </a:spcBef>
              <a:buClr>
                <a:schemeClr val="tx1"/>
              </a:buClr>
              <a:buSzPct val="100000"/>
              <a:buNone/>
            </a:pPr>
            <a:endParaRPr lang="en-US" dirty="0" smtClean="0">
              <a:latin typeface="Arial Rounded MT Bold" panose="020F0704030504030204" pitchFamily="34" charset="0"/>
            </a:endParaRPr>
          </a:p>
          <a:p>
            <a:pPr lvl="1">
              <a:lnSpc>
                <a:spcPct val="150000"/>
              </a:lnSpc>
              <a:spcBef>
                <a:spcPts val="24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r>
              <a:rPr lang="en-CA" sz="2800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Apathy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0490" y="2819400"/>
            <a:ext cx="8403020" cy="220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4000" u="sng" dirty="0" smtClean="0">
                <a:latin typeface="High Tower Text" panose="02040502050506030303" pitchFamily="18" charset="0"/>
              </a:rPr>
              <a:t>Purpose of Expressions</a:t>
            </a: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3200" dirty="0" smtClean="0">
                <a:latin typeface="High Tower Text" panose="02040502050506030303" pitchFamily="18" charset="0"/>
              </a:rPr>
              <a:t>Presence of “lazy” states</a:t>
            </a:r>
            <a:endParaRPr lang="en-CA" sz="3200" b="1" u="sng" dirty="0" smtClean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7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r>
              <a:rPr lang="en-CA" sz="2800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Apathy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9100" y="2819400"/>
            <a:ext cx="83058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4000" u="sng" dirty="0" smtClean="0">
                <a:latin typeface="High Tower Text" panose="02040502050506030303" pitchFamily="18" charset="0"/>
              </a:rPr>
              <a:t>Meaning of Expressions</a:t>
            </a:r>
          </a:p>
          <a:p>
            <a:pPr algn="ctr">
              <a:lnSpc>
                <a:spcPct val="160000"/>
              </a:lnSpc>
            </a:pPr>
            <a:endParaRPr lang="en-CA" sz="12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3600" dirty="0" smtClean="0">
                <a:latin typeface="Arial Rounded MT Bold" panose="020F0704030504030204" pitchFamily="34" charset="0"/>
              </a:rPr>
              <a:t>“</a:t>
            </a:r>
            <a:r>
              <a:rPr lang="en-CA" sz="2800" dirty="0" smtClean="0">
                <a:latin typeface="High Tower Text" panose="02040502050506030303" pitchFamily="18" charset="0"/>
              </a:rPr>
              <a:t>Please help me – I do not recognize my deficits”</a:t>
            </a:r>
            <a:endParaRPr lang="en-CA" sz="2800" b="1" u="sng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2514600"/>
          <a:ext cx="91440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3. EMOTIONAL INDIFFERENCE AND/OR LACK OF EMOTIONAL REMORSE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r>
              <a:rPr lang="en-CA" sz="2800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Apathy Expressions</a:t>
            </a: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>
              <a:buNone/>
            </a:pPr>
            <a:endParaRPr lang="en-CA" sz="2800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After days and weeks of trying…..</a:t>
            </a:r>
          </a:p>
          <a:p>
            <a:pPr marL="0" indent="0">
              <a:buNone/>
            </a:pPr>
            <a:endParaRPr lang="en-CA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Wife Response. Angry</a:t>
            </a:r>
            <a:r>
              <a:rPr lang="en-CA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, frustrated, </a:t>
            </a: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emotional </a:t>
            </a:r>
            <a:r>
              <a:rPr lang="en-CA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and distraught in her expressions of ‘burn out’.  </a:t>
            </a:r>
          </a:p>
          <a:p>
            <a:pPr marL="0" lvl="0" indent="0">
              <a:buNone/>
            </a:pPr>
            <a:endParaRPr lang="en-CA" sz="2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lvl="0" indent="0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Individual’s Response.   Presence of Emotional </a:t>
            </a:r>
            <a:r>
              <a:rPr lang="en-CA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Indifference </a:t>
            </a:r>
            <a:endParaRPr lang="en-CA" sz="2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lvl="0" indent="0">
              <a:buNone/>
            </a:pPr>
            <a:r>
              <a:rPr lang="en-CA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</a:t>
            </a: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                                     </a:t>
            </a:r>
            <a:r>
              <a:rPr lang="en-CA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</a:t>
            </a: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No Insight Not showing ………… </a:t>
            </a:r>
            <a:r>
              <a:rPr lang="en-C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Concern</a:t>
            </a:r>
          </a:p>
          <a:p>
            <a:pPr marL="0" lvl="0" indent="0">
              <a:buNone/>
            </a:pP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	</a:t>
            </a:r>
            <a:endParaRPr lang="en-CA" sz="28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lvl="0" indent="0">
              <a:buNone/>
            </a:pPr>
            <a:endParaRPr lang="en-CA" sz="2800" dirty="0" smtClean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</a:br>
            <a:r>
              <a:rPr lang="en-US" sz="24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4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lang="en-US" sz="2400" dirty="0">
              <a:latin typeface="High Tower Text" panose="0204050205050603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00201"/>
            <a:ext cx="8058150" cy="4400550"/>
          </a:xfrm>
        </p:spPr>
        <p:txBody>
          <a:bodyPr>
            <a:normAutofit fontScale="92500" lnSpcReduction="10000"/>
          </a:bodyPr>
          <a:lstStyle/>
          <a:p>
            <a:pPr marL="85725" indent="0">
              <a:buNone/>
            </a:pPr>
            <a:r>
              <a:rPr lang="en-US" sz="3000" dirty="0" smtClean="0">
                <a:latin typeface="High Tower Text" panose="02040502050506030303" pitchFamily="18" charset="0"/>
              </a:rPr>
              <a:t>How </a:t>
            </a:r>
            <a:r>
              <a:rPr lang="en-US" sz="3000" dirty="0">
                <a:latin typeface="High Tower Text" panose="02040502050506030303" pitchFamily="18" charset="0"/>
              </a:rPr>
              <a:t>do we Approach Assessment of BE </a:t>
            </a:r>
          </a:p>
          <a:p>
            <a:pPr marL="85725" indent="0" algn="ctr"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High Tower Text" panose="02040502050506030303" pitchFamily="18" charset="0"/>
              </a:rPr>
              <a:t>R/O Delirium, Mood, Anxiety and Psychotic D/O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High Tower Text" panose="02040502050506030303" pitchFamily="18" charset="0"/>
              </a:rPr>
              <a:t>Innate </a:t>
            </a:r>
            <a:r>
              <a:rPr lang="en-US" sz="2200" dirty="0">
                <a:latin typeface="High Tower Text" panose="02040502050506030303" pitchFamily="18" charset="0"/>
              </a:rPr>
              <a:t>Physiological needs and Environmental </a:t>
            </a:r>
            <a:r>
              <a:rPr lang="en-US" sz="2200" dirty="0" smtClean="0">
                <a:latin typeface="High Tower Text" panose="02040502050506030303" pitchFamily="18" charset="0"/>
              </a:rPr>
              <a:t>Antecedents</a:t>
            </a:r>
          </a:p>
          <a:p>
            <a:pPr marL="85725" indent="0">
              <a:buNone/>
            </a:pPr>
            <a:endParaRPr lang="en-US" sz="2200" dirty="0" smtClean="0">
              <a:latin typeface="High Tower Text" panose="020405020505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High Tower Text" panose="02040502050506030303" pitchFamily="18" charset="0"/>
              </a:rPr>
              <a:t>Patient must be able to Engage in Valid and Reliable Clinical Examination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High Tower Text" panose="02040502050506030303" pitchFamily="18" charset="0"/>
              </a:rPr>
              <a:t>Obtain History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High Tower Text" panose="02040502050506030303" pitchFamily="18" charset="0"/>
              </a:rPr>
              <a:t>Mental State Examination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High Tower Text" panose="02040502050506030303" pitchFamily="18" charset="0"/>
              </a:rPr>
              <a:t>Necessary Physical Examination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Use </a:t>
            </a:r>
            <a:r>
              <a:rPr lang="en-US" sz="2100" dirty="0">
                <a:solidFill>
                  <a:srgbClr val="000000"/>
                </a:solidFill>
              </a:rPr>
              <a:t>DSM-V Criteria </a:t>
            </a:r>
            <a:endParaRPr lang="en-US" sz="2200" dirty="0" smtClean="0">
              <a:latin typeface="High Tower Text" panose="02040502050506030303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pPr marL="771525" lvl="2" indent="0" algn="ctr">
              <a:buNone/>
            </a:pPr>
            <a:r>
              <a:rPr lang="en-US" sz="2200" dirty="0">
                <a:latin typeface="High Tower Text" panose="02040502050506030303" pitchFamily="18" charset="0"/>
              </a:rPr>
              <a:t>Person Must have Preserved Memory (Intellectual Function)</a:t>
            </a:r>
          </a:p>
          <a:p>
            <a:pPr marL="771525" lvl="2" indent="0" algn="ctr">
              <a:buNone/>
            </a:pPr>
            <a:endParaRPr lang="en-US" sz="2100" dirty="0"/>
          </a:p>
          <a:p>
            <a:pPr marL="771525" lvl="2" indent="0" algn="ctr">
              <a:buNone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6264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66839"/>
              </p:ext>
            </p:extLst>
          </p:nvPr>
        </p:nvGraphicFramePr>
        <p:xfrm>
          <a:off x="0" y="2514600"/>
          <a:ext cx="9144000" cy="685800"/>
        </p:xfrm>
        <a:graphic>
          <a:graphicData uri="http://schemas.openxmlformats.org/drawingml/2006/table">
            <a:tbl>
              <a:tblPr firstRow="1" firstCol="1" bandRow="1"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3. EMOTIONAL INDIFFERENCE AND/OR LACK OF EMOTIONAL REMORSE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B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r>
              <a:rPr lang="en-CA" sz="2800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Apathy Expressions</a:t>
            </a:r>
          </a:p>
          <a:p>
            <a:pPr marL="0" lvl="0" indent="0" algn="ctr">
              <a:buNone/>
            </a:pP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>
              <a:buNone/>
            </a:pPr>
            <a:endParaRPr lang="en-CA" sz="2800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lvl="0" indent="0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Conflict further escalates…….</a:t>
            </a:r>
          </a:p>
          <a:p>
            <a:pPr marL="0" indent="0">
              <a:buNone/>
            </a:pPr>
            <a:endParaRPr lang="en-CA" sz="24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Wife’s Response.  At </a:t>
            </a:r>
            <a:r>
              <a:rPr lang="en-CA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times, yelling and screaming, pushing and </a:t>
            </a: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shoving.  Reaching out to kids, neighbours </a:t>
            </a:r>
            <a:endParaRPr lang="en-CA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lvl="0" indent="0">
              <a:buNone/>
            </a:pPr>
            <a:endParaRPr lang="en-CA" sz="2800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  <a:p>
            <a:pPr marL="0" lvl="0" indent="0">
              <a:buNone/>
            </a:pP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Individual Response.      No Emotional </a:t>
            </a:r>
            <a:r>
              <a:rPr lang="en-CA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Remorse </a:t>
            </a: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(even a smirk)   </a:t>
            </a:r>
          </a:p>
          <a:p>
            <a:pPr marL="0" lvl="0" indent="0">
              <a:buNone/>
            </a:pPr>
            <a:r>
              <a:rPr lang="en-CA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</a:t>
            </a:r>
            <a:r>
              <a:rPr lang="en-CA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                                        No Insight Not showing ……… </a:t>
            </a:r>
            <a:r>
              <a:rPr lang="en-C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Remorse</a:t>
            </a:r>
          </a:p>
          <a:p>
            <a:pPr marL="0" lvl="0" indent="0">
              <a:buNone/>
            </a:pP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High Tower Text" panose="02040502050506030303" pitchFamily="18" charset="0"/>
                <a:cs typeface="Aharoni" panose="02010803020104030203" pitchFamily="2" charset="-79"/>
              </a:rPr>
              <a:t>	</a:t>
            </a:r>
            <a:endParaRPr lang="en-CA" sz="28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5" b="4525"/>
          <a:stretch/>
        </p:blipFill>
        <p:spPr>
          <a:xfrm>
            <a:off x="-2628" y="4776952"/>
            <a:ext cx="9144000" cy="197068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-304800" y="1587057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Lightning Bolt 11"/>
          <p:cNvSpPr/>
          <p:nvPr/>
        </p:nvSpPr>
        <p:spPr>
          <a:xfrm rot="18646544">
            <a:off x="2962776" y="3275307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Importuning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4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  <p:bldP spid="12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r>
              <a:rPr lang="en-CA" sz="2800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Importuning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>
              <a:lnSpc>
                <a:spcPct val="150000"/>
              </a:lnSpc>
              <a:spcBef>
                <a:spcPts val="24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b="1" dirty="0" smtClean="0">
                <a:latin typeface="High Tower Text" panose="02040502050506030303" pitchFamily="18" charset="0"/>
              </a:rPr>
              <a:t>Preserved</a:t>
            </a:r>
            <a:r>
              <a:rPr lang="en-US" dirty="0" smtClean="0">
                <a:latin typeface="High Tower Text" panose="02040502050506030303" pitchFamily="18" charset="0"/>
              </a:rPr>
              <a:t> to </a:t>
            </a:r>
            <a:r>
              <a:rPr lang="en-US" sz="3200" b="1" dirty="0">
                <a:latin typeface="High Tower Text" panose="02040502050506030303" pitchFamily="18" charset="0"/>
              </a:rPr>
              <a:t>H</a:t>
            </a:r>
            <a:r>
              <a:rPr lang="en-US" sz="3200" b="1" dirty="0" smtClean="0">
                <a:latin typeface="High Tower Text" panose="02040502050506030303" pitchFamily="18" charset="0"/>
              </a:rPr>
              <a:t>eightened</a:t>
            </a:r>
            <a:r>
              <a:rPr lang="en-US" dirty="0" smtClean="0">
                <a:latin typeface="High Tower Text" panose="02040502050506030303" pitchFamily="18" charset="0"/>
              </a:rPr>
              <a:t> Motivational </a:t>
            </a:r>
            <a:r>
              <a:rPr lang="en-US" dirty="0">
                <a:latin typeface="High Tower Text" panose="02040502050506030303" pitchFamily="18" charset="0"/>
              </a:rPr>
              <a:t>Drive  </a:t>
            </a:r>
            <a:endParaRPr lang="en-US" dirty="0" smtClean="0">
              <a:latin typeface="High Tower Text" panose="02040502050506030303" pitchFamily="18" charset="0"/>
            </a:endParaRPr>
          </a:p>
          <a:p>
            <a:pPr lvl="1">
              <a:spcAft>
                <a:spcPts val="2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High Tower Text" panose="02040502050506030303" pitchFamily="18" charset="0"/>
              </a:rPr>
              <a:t>Normal to Heightened </a:t>
            </a:r>
            <a:r>
              <a:rPr lang="en-US" dirty="0">
                <a:latin typeface="High Tower Text" panose="02040502050506030303" pitchFamily="18" charset="0"/>
              </a:rPr>
              <a:t>detection of </a:t>
            </a:r>
            <a:r>
              <a:rPr lang="en-US" sz="3200" b="1" dirty="0" smtClean="0">
                <a:latin typeface="High Tower Text" panose="02040502050506030303" pitchFamily="18" charset="0"/>
              </a:rPr>
              <a:t>Need</a:t>
            </a:r>
          </a:p>
          <a:p>
            <a:pPr lvl="1">
              <a:spcAft>
                <a:spcPts val="2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High Tower Text" panose="02040502050506030303" pitchFamily="18" charset="0"/>
              </a:rPr>
              <a:t>Expressions </a:t>
            </a:r>
            <a:r>
              <a:rPr lang="en-US" dirty="0">
                <a:latin typeface="High Tower Text" panose="02040502050506030303" pitchFamily="18" charset="0"/>
              </a:rPr>
              <a:t>of </a:t>
            </a:r>
            <a:r>
              <a:rPr lang="en-US" dirty="0" smtClean="0">
                <a:latin typeface="High Tower Text" panose="02040502050506030303" pitchFamily="18" charset="0"/>
              </a:rPr>
              <a:t>‘Need ’ </a:t>
            </a:r>
            <a:r>
              <a:rPr lang="en-US" dirty="0">
                <a:latin typeface="High Tower Text" panose="02040502050506030303" pitchFamily="18" charset="0"/>
              </a:rPr>
              <a:t>congruent with severity of </a:t>
            </a:r>
            <a:r>
              <a:rPr lang="en-US" dirty="0" smtClean="0">
                <a:latin typeface="High Tower Text" panose="02040502050506030303" pitchFamily="18" charset="0"/>
              </a:rPr>
              <a:t>dementia</a:t>
            </a:r>
          </a:p>
          <a:p>
            <a:pPr lvl="2">
              <a:spcAft>
                <a:spcPts val="2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High Tower Text" panose="02040502050506030303" pitchFamily="18" charset="0"/>
              </a:rPr>
              <a:t>(Overt/Obvious) (Occult/Hidden) (Ambiguous/Innocuous)</a:t>
            </a:r>
            <a:endParaRPr lang="en-US" dirty="0">
              <a:latin typeface="Arial Rounded MT Bold" panose="020F0704030504030204" pitchFamily="34" charset="0"/>
            </a:endParaRPr>
          </a:p>
          <a:p>
            <a:pPr marL="0" lvl="0" indent="0">
              <a:buClrTx/>
              <a:buNone/>
            </a:pPr>
            <a:endParaRPr lang="en-CA" sz="2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High Tower Text" panose="02040502050506030303" pitchFamily="18" charset="0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51" y1="97280" x2="49378" y2="1440"/>
                        <a14:foregroundMark x1="49378" y1="1440" x2="49378" y2="1440"/>
                        <a14:foregroundMark x1="97787" y1="98080" x2="49793" y2="1280"/>
                        <a14:foregroundMark x1="1936" y1="99040" x2="96957" y2="98240"/>
                        <a14:foregroundMark x1="32503" y1="96800" x2="51591" y2="17280"/>
                        <a14:foregroundMark x1="87828" y1="92960" x2="48409" y2="24480"/>
                        <a14:foregroundMark x1="77455" y1="97120" x2="40249" y2="26400"/>
                        <a14:foregroundMark x1="13831" y1="94720" x2="41355" y2="38880"/>
                        <a14:foregroundMark x1="50484" y1="94240" x2="50899" y2="50240"/>
                        <a14:foregroundMark x1="52282" y1="99040" x2="96404" y2="99200"/>
                        <a14:foregroundMark x1="55463" y1="70080" x2="62656" y2="91840"/>
                        <a14:foregroundMark x1="54910" y1="85920" x2="58091" y2="96160"/>
                        <a14:foregroundMark x1="56846" y1="25440" x2="70263" y2="57920"/>
                        <a14:foregroundMark x1="54033" y1="69894" x2="74734" y2="93310"/>
                        <a14:foregroundMark x1="15982" y1="83099" x2="61796" y2="81866"/>
                        <a14:foregroundMark x1="46728" y1="83099" x2="35921" y2="9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41" y="4114800"/>
            <a:ext cx="3216118" cy="278018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Importuning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490" y="2111276"/>
            <a:ext cx="84030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Purpose of Expressions</a:t>
            </a:r>
          </a:p>
          <a:p>
            <a:pPr algn="ctr">
              <a:lnSpc>
                <a:spcPct val="160000"/>
              </a:lnSpc>
            </a:pPr>
            <a:endParaRPr lang="en-CA" sz="6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Presence of unmet ‘basic’ needs</a:t>
            </a:r>
            <a:endParaRPr lang="en-CA" sz="2800" b="1" u="sng" dirty="0" smtClean="0">
              <a:latin typeface="High Tower Text" panose="020405020505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2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Importuning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187279"/>
            <a:ext cx="9144000" cy="3194721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dirty="0">
                <a:latin typeface="High Tower Text" panose="02040502050506030303" pitchFamily="18" charset="0"/>
              </a:rPr>
              <a:t>(hunger/thirst)  </a:t>
            </a:r>
            <a:endParaRPr lang="en-US" dirty="0" smtClean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r>
              <a:rPr lang="en-US" dirty="0" smtClean="0">
                <a:latin typeface="High Tower Text" panose="02040502050506030303" pitchFamily="18" charset="0"/>
              </a:rPr>
              <a:t>(</a:t>
            </a:r>
            <a:r>
              <a:rPr lang="en-US" dirty="0">
                <a:latin typeface="High Tower Text" panose="02040502050506030303" pitchFamily="18" charset="0"/>
              </a:rPr>
              <a:t>voiding/defecating)  </a:t>
            </a:r>
            <a:endParaRPr lang="en-US" dirty="0" smtClean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US" dirty="0" smtClean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US" dirty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US" dirty="0" smtClean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US" dirty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US" dirty="0" smtClean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r>
              <a:rPr lang="en-US" dirty="0" smtClean="0">
                <a:latin typeface="High Tower Text" panose="02040502050506030303" pitchFamily="18" charset="0"/>
              </a:rPr>
              <a:t>(</a:t>
            </a:r>
            <a:r>
              <a:rPr lang="en-US" dirty="0">
                <a:latin typeface="High Tower Text" panose="02040502050506030303" pitchFamily="18" charset="0"/>
              </a:rPr>
              <a:t>fatigue/need to rest)  </a:t>
            </a:r>
          </a:p>
          <a:p>
            <a:pPr algn="ctr">
              <a:lnSpc>
                <a:spcPct val="160000"/>
              </a:lnSpc>
            </a:pPr>
            <a:r>
              <a:rPr lang="en-US" dirty="0" smtClean="0">
                <a:latin typeface="High Tower Text" panose="02040502050506030303" pitchFamily="18" charset="0"/>
              </a:rPr>
              <a:t>(pain/discomfort)</a:t>
            </a:r>
          </a:p>
          <a:p>
            <a:pPr algn="ctr">
              <a:lnSpc>
                <a:spcPct val="160000"/>
              </a:lnSpc>
            </a:pPr>
            <a:r>
              <a:rPr lang="en-US" dirty="0" smtClean="0">
                <a:latin typeface="High Tower Text" panose="02040502050506030303" pitchFamily="18" charset="0"/>
              </a:rPr>
              <a:t>(</a:t>
            </a:r>
            <a:r>
              <a:rPr lang="en-US" dirty="0">
                <a:latin typeface="High Tower Text" panose="02040502050506030303" pitchFamily="18" charset="0"/>
              </a:rPr>
              <a:t>mental/social stimulation</a:t>
            </a:r>
            <a:r>
              <a:rPr lang="en-US" dirty="0" smtClean="0">
                <a:latin typeface="High Tower Text" panose="02040502050506030303" pitchFamily="18" charset="0"/>
              </a:rPr>
              <a:t>)</a:t>
            </a:r>
          </a:p>
          <a:p>
            <a:pPr algn="ctr">
              <a:lnSpc>
                <a:spcPct val="160000"/>
              </a:lnSpc>
            </a:pPr>
            <a:r>
              <a:rPr lang="en-US" dirty="0" smtClean="0">
                <a:latin typeface="High Tower Text" panose="02040502050506030303" pitchFamily="18" charset="0"/>
              </a:rPr>
              <a:t>Pleasure needs</a:t>
            </a:r>
            <a:endParaRPr lang="en-US" dirty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US" dirty="0" smtClean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endParaRPr lang="en-US" dirty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r>
              <a:rPr lang="en-US" dirty="0" smtClean="0">
                <a:latin typeface="High Tower Text" panose="02040502050506030303" pitchFamily="18" charset="0"/>
              </a:rPr>
              <a:t>  </a:t>
            </a:r>
            <a:endParaRPr lang="en-US" dirty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r>
              <a:rPr lang="en-US" dirty="0">
                <a:latin typeface="High Tower Text" panose="02040502050506030303" pitchFamily="18" charset="0"/>
              </a:rPr>
              <a:t>(need for intimacy)  </a:t>
            </a:r>
            <a:endParaRPr lang="en-US" dirty="0" smtClean="0">
              <a:latin typeface="High Tower Text" panose="02040502050506030303" pitchFamily="18" charset="0"/>
            </a:endParaRPr>
          </a:p>
          <a:p>
            <a:pPr algn="ctr">
              <a:lnSpc>
                <a:spcPct val="160000"/>
              </a:lnSpc>
            </a:pPr>
            <a:r>
              <a:rPr lang="en-US" dirty="0" smtClean="0">
                <a:latin typeface="High Tower Text" panose="02040502050506030303" pitchFamily="18" charset="0"/>
              </a:rPr>
              <a:t>(</a:t>
            </a:r>
            <a:r>
              <a:rPr lang="en-US" dirty="0">
                <a:latin typeface="High Tower Text" panose="02040502050506030303" pitchFamily="18" charset="0"/>
              </a:rPr>
              <a:t>sexual needs)</a:t>
            </a: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0490" y="2111276"/>
            <a:ext cx="8403020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Meaning of Expressions</a:t>
            </a:r>
          </a:p>
          <a:p>
            <a:pPr algn="ctr">
              <a:lnSpc>
                <a:spcPct val="160000"/>
              </a:lnSpc>
            </a:pPr>
            <a:endParaRPr lang="en-CA" sz="6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US" sz="2800" dirty="0">
                <a:latin typeface="High Tower Text" panose="02040502050506030303" pitchFamily="18" charset="0"/>
              </a:rPr>
              <a:t>“Please help me identify my specific </a:t>
            </a:r>
            <a:r>
              <a:rPr lang="en-US" sz="2800" u="sng" dirty="0">
                <a:latin typeface="High Tower Text" panose="02040502050506030303" pitchFamily="18" charset="0"/>
              </a:rPr>
              <a:t>innate physiological needs</a:t>
            </a:r>
            <a:r>
              <a:rPr lang="en-US" sz="2800" dirty="0">
                <a:latin typeface="High Tower Text" panose="02040502050506030303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14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LuBAIR</a:t>
            </a: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™ Inventory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582138"/>
            <a:ext cx="914400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Advanced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Dementia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(Ambiguous/Innocuous)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514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Repeatedly lying down on the floor </a:t>
            </a:r>
          </a:p>
          <a:p>
            <a:pPr marL="514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Rummaging through garbage and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bringing it to PSW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+mn-cs"/>
            </a:endParaRPr>
          </a:p>
          <a:p>
            <a:pPr marL="514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Repeatedly removing incontinent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product, handing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+mn-cs"/>
              </a:rPr>
              <a:t>it to PSWs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781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Based </a:t>
            </a:r>
            <a:r>
              <a:rPr kumimoji="0" lang="en-C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781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 Impairment of Motivational Circuits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en-CA" sz="3200" b="0" i="0" u="sng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781D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Importuning Expressions</a:t>
            </a:r>
            <a:endParaRPr kumimoji="0" lang="en-CA" sz="3200" b="0" i="0" u="sng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781D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0DDF-9B95-4961-8F3C-303932E2D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8666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9456"/>
          <a:stretch/>
        </p:blipFill>
        <p:spPr>
          <a:xfrm>
            <a:off x="0" y="5344510"/>
            <a:ext cx="9144000" cy="88286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934875168"/>
              </p:ext>
            </p:extLst>
          </p:nvPr>
        </p:nvGraphicFramePr>
        <p:xfrm>
          <a:off x="-304800" y="1587057"/>
          <a:ext cx="7620000" cy="565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Lightning Bolt 9"/>
          <p:cNvSpPr/>
          <p:nvPr/>
        </p:nvSpPr>
        <p:spPr>
          <a:xfrm rot="18646544">
            <a:off x="2962777" y="3771899"/>
            <a:ext cx="457200" cy="9906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1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 animBg="1"/>
      <p:bldP spid="10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307336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ctr">
              <a:spcAft>
                <a:spcPts val="3600"/>
              </a:spcAft>
              <a:buClr>
                <a:schemeClr val="tx1"/>
              </a:buClr>
              <a:buSzPct val="100000"/>
            </a:pPr>
            <a:r>
              <a:rPr lang="en-US" sz="3200" dirty="0" smtClean="0">
                <a:latin typeface="High Tower Text" panose="02040502050506030303" pitchFamily="18" charset="0"/>
              </a:rPr>
              <a:t>“Agitation”</a:t>
            </a:r>
          </a:p>
          <a:p>
            <a:pPr marL="635000" lvl="1" algn="ctr">
              <a:spcAft>
                <a:spcPts val="3600"/>
              </a:spcAft>
              <a:buClr>
                <a:schemeClr val="tx1"/>
              </a:buClr>
              <a:buSzPct val="100000"/>
            </a:pPr>
            <a:endParaRPr lang="en-US" sz="3200" dirty="0" smtClean="0">
              <a:latin typeface="High Tower Text" panose="02040502050506030303" pitchFamily="18" charset="0"/>
            </a:endParaRPr>
          </a:p>
          <a:p>
            <a:pPr marL="635000" lvl="1" algn="ctr">
              <a:spcAft>
                <a:spcPts val="3600"/>
              </a:spcAft>
              <a:buClr>
                <a:schemeClr val="tx1"/>
              </a:buClr>
              <a:buSzPct val="100000"/>
            </a:pPr>
            <a:r>
              <a:rPr lang="en-US" sz="3200" dirty="0" smtClean="0">
                <a:latin typeface="High Tower Text" panose="02040502050506030303" pitchFamily="18" charset="0"/>
              </a:rPr>
              <a:t>Most Ubiquitous.  Least Helpful</a:t>
            </a:r>
            <a:endParaRPr lang="en-US" sz="3200" dirty="0">
              <a:latin typeface="High Tower Text" panose="02040502050506030303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2400" y="2133600"/>
            <a:ext cx="92964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lvl="1">
              <a:spcAft>
                <a:spcPts val="3000"/>
              </a:spcAft>
              <a:buClr>
                <a:schemeClr val="tx1"/>
              </a:buClr>
              <a:buSzPct val="100000"/>
            </a:pPr>
            <a:r>
              <a:rPr lang="en-US" sz="3600" dirty="0">
                <a:latin typeface="High Tower Text" panose="02040502050506030303" pitchFamily="18" charset="0"/>
              </a:rPr>
              <a:t>G</a:t>
            </a:r>
            <a:r>
              <a:rPr lang="en-US" sz="3600" dirty="0" smtClean="0">
                <a:latin typeface="High Tower Text" panose="02040502050506030303" pitchFamily="18" charset="0"/>
              </a:rPr>
              <a:t>overned </a:t>
            </a:r>
            <a:r>
              <a:rPr lang="en-US" sz="3600" dirty="0">
                <a:latin typeface="High Tower Text" panose="02040502050506030303" pitchFamily="18" charset="0"/>
              </a:rPr>
              <a:t>by two </a:t>
            </a:r>
            <a:r>
              <a:rPr lang="en-US" sz="3600" dirty="0" smtClean="0">
                <a:latin typeface="High Tower Text" panose="02040502050506030303" pitchFamily="18" charset="0"/>
              </a:rPr>
              <a:t>factors:</a:t>
            </a:r>
            <a:endParaRPr lang="en-US" sz="3600" dirty="0">
              <a:latin typeface="High Tower Text" panose="02040502050506030303" pitchFamily="18" charset="0"/>
            </a:endParaRPr>
          </a:p>
          <a:p>
            <a:pPr marL="1428750" lvl="2" indent="-514350">
              <a:spcAft>
                <a:spcPts val="30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>
                <a:latin typeface="High Tower Text" panose="02040502050506030303" pitchFamily="18" charset="0"/>
              </a:rPr>
              <a:t> Frequency of motor activity</a:t>
            </a:r>
          </a:p>
          <a:p>
            <a:pPr marL="1428750" lvl="2" indent="-514350">
              <a:spcAft>
                <a:spcPts val="48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800" dirty="0" smtClean="0">
                <a:latin typeface="High Tower Text" panose="02040502050506030303" pitchFamily="18" charset="0"/>
              </a:rPr>
              <a:t>Amplitude </a:t>
            </a:r>
            <a:r>
              <a:rPr lang="en-US" sz="2800" dirty="0">
                <a:latin typeface="High Tower Text" panose="02040502050506030303" pitchFamily="18" charset="0"/>
              </a:rPr>
              <a:t>of motor </a:t>
            </a:r>
            <a:r>
              <a:rPr lang="en-US" sz="2800" dirty="0" smtClean="0">
                <a:latin typeface="High Tower Text" panose="02040502050506030303" pitchFamily="18" charset="0"/>
              </a:rPr>
              <a:t>activity</a:t>
            </a:r>
          </a:p>
          <a:p>
            <a:pPr lvl="2">
              <a:spcAft>
                <a:spcPts val="4800"/>
              </a:spcAft>
              <a:buClr>
                <a:schemeClr val="tx1"/>
              </a:buClr>
              <a:buSzPct val="100000"/>
            </a:pPr>
            <a:r>
              <a:rPr lang="en-US" sz="2800" dirty="0" smtClean="0">
                <a:latin typeface="High Tower Text" panose="02040502050506030303" pitchFamily="18" charset="0"/>
              </a:rPr>
              <a:t>	</a:t>
            </a:r>
            <a:r>
              <a:rPr lang="en-US" sz="3200" dirty="0" smtClean="0">
                <a:latin typeface="High Tower Text" panose="02040502050506030303" pitchFamily="18" charset="0"/>
              </a:rPr>
              <a:t>Both on a continuum </a:t>
            </a:r>
            <a:r>
              <a:rPr lang="en-US" sz="3200" dirty="0">
                <a:latin typeface="High Tower Text" panose="02040502050506030303" pitchFamily="18" charset="0"/>
              </a:rPr>
              <a:t>of low to </a:t>
            </a:r>
            <a:r>
              <a:rPr lang="en-US" sz="3200" dirty="0" smtClean="0">
                <a:latin typeface="High Tower Text" panose="02040502050506030303" pitchFamily="18" charset="0"/>
              </a:rPr>
              <a:t>high</a:t>
            </a:r>
          </a:p>
          <a:p>
            <a:pPr lvl="2">
              <a:spcAft>
                <a:spcPts val="4800"/>
              </a:spcAft>
              <a:buClr>
                <a:schemeClr val="tx1"/>
              </a:buClr>
              <a:buSzPct val="100000"/>
            </a:pPr>
            <a:r>
              <a:rPr lang="en-US" sz="3600" dirty="0" smtClean="0">
                <a:latin typeface="High Tower Text" panose="02040502050506030303" pitchFamily="18" charset="0"/>
              </a:rPr>
              <a:t>Contextual to Milieu its Happening In </a:t>
            </a:r>
            <a:endParaRPr lang="en-US" sz="3600" dirty="0">
              <a:latin typeface="High Tower Text" panose="02040502050506030303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Bent-Up Arrow 1"/>
          <p:cNvSpPr/>
          <p:nvPr/>
        </p:nvSpPr>
        <p:spPr>
          <a:xfrm rot="5400000">
            <a:off x="937304" y="5077167"/>
            <a:ext cx="838200" cy="639992"/>
          </a:xfrm>
          <a:prstGeom prst="bentUpArrow">
            <a:avLst>
              <a:gd name="adj1" fmla="val 22688"/>
              <a:gd name="adj2" fmla="val 25000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313432"/>
            <a:ext cx="3352800" cy="33528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519839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>
              <a:spcAft>
                <a:spcPts val="3600"/>
              </a:spcAft>
              <a:buClr>
                <a:schemeClr val="tx1"/>
              </a:buClr>
              <a:buSzPct val="100000"/>
            </a:pPr>
            <a:r>
              <a:rPr lang="en-US" sz="3200" dirty="0" smtClean="0">
                <a:latin typeface="High Tower Text" panose="02040502050506030303" pitchFamily="18" charset="0"/>
              </a:rPr>
              <a:t>“Wandering” Behaviors</a:t>
            </a:r>
            <a:endParaRPr lang="en-US" sz="3200" dirty="0">
              <a:latin typeface="High Tower Text" panose="02040502050506030303" pitchFamily="18" charset="0"/>
            </a:endParaRPr>
          </a:p>
          <a:p>
            <a:pPr marL="920750" lvl="1" indent="-285750">
              <a:spcAft>
                <a:spcPts val="3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‘Purposeful’ </a:t>
            </a:r>
          </a:p>
          <a:p>
            <a:pPr marL="920750" lvl="1" indent="-285750">
              <a:spcAft>
                <a:spcPts val="3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latin typeface="High Tower Text" panose="02040502050506030303" pitchFamily="18" charset="0"/>
              </a:rPr>
              <a:t>‘Purposeless’ </a:t>
            </a:r>
          </a:p>
          <a:p>
            <a:pPr marL="920750" lvl="1" indent="-285750">
              <a:spcAft>
                <a:spcPts val="3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endParaRPr 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31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Meaning of Behaviors in NCD</a:t>
            </a: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700" dirty="0" err="1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LuBAIR</a:t>
            </a:r>
            <a:r>
              <a:rPr lang="en-US" sz="27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™ Paradigm</a:t>
            </a:r>
            <a:endParaRPr sz="2700" dirty="0">
              <a:latin typeface="High Tower Text" panose="02040502050506030303" pitchFamily="18" charset="0"/>
            </a:endParaRPr>
          </a:p>
        </p:txBody>
      </p:sp>
      <p:sp>
        <p:nvSpPr>
          <p:cNvPr id="115" name="Google Shape;115;p6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2500" lnSpcReduction="20000"/>
          </a:bodyPr>
          <a:lstStyle/>
          <a:p>
            <a:pPr marL="0" indent="0" algn="ctr">
              <a:lnSpc>
                <a:spcPct val="80000"/>
              </a:lnSpc>
              <a:buSzPts val="2590"/>
              <a:buNone/>
            </a:pPr>
            <a:endParaRPr sz="1943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SzPts val="2590"/>
              <a:buNone/>
            </a:pPr>
            <a:r>
              <a:rPr lang="en-US" sz="24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Herein Lies the Challenge </a:t>
            </a:r>
          </a:p>
          <a:p>
            <a:pPr marL="0" indent="0" algn="ctr">
              <a:lnSpc>
                <a:spcPct val="80000"/>
              </a:lnSpc>
              <a:buSzPts val="2590"/>
              <a:buNone/>
            </a:pPr>
            <a:endParaRPr lang="en-US" sz="1800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SzPts val="2590"/>
              <a:buNone/>
            </a:pPr>
            <a:r>
              <a:rPr lang="en-US" sz="24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Prevalence of BE highest in advanced NCD</a:t>
            </a:r>
            <a:endParaRPr sz="2400" dirty="0">
              <a:latin typeface="High Tower Text" panose="02040502050506030303" pitchFamily="18" charset="0"/>
            </a:endParaRPr>
          </a:p>
          <a:p>
            <a:pPr marL="0" indent="0" algn="ctr">
              <a:lnSpc>
                <a:spcPct val="80000"/>
              </a:lnSpc>
              <a:buSzPts val="2590"/>
              <a:buNone/>
            </a:pPr>
            <a:endParaRPr lang="en-US" sz="2400" dirty="0" smtClean="0"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SzPts val="2590"/>
              <a:buNone/>
            </a:pPr>
            <a:r>
              <a:rPr lang="en-US" sz="2400" dirty="0" smtClean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MMSE </a:t>
            </a:r>
            <a:r>
              <a:rPr lang="en-US" sz="2400" dirty="0"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less than 12</a:t>
            </a:r>
          </a:p>
          <a:p>
            <a:pPr marL="0" indent="0" algn="ctr">
              <a:lnSpc>
                <a:spcPct val="80000"/>
              </a:lnSpc>
              <a:buSzPts val="2590"/>
              <a:buNone/>
            </a:pPr>
            <a:endParaRPr lang="en-US" sz="1943" dirty="0">
              <a:latin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sz="26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Reliability and Validity of Clinical Assessment </a:t>
            </a:r>
            <a:endParaRPr lang="en-US" sz="2600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endParaRPr lang="en-US" sz="2600" dirty="0">
              <a:solidFill>
                <a:srgbClr val="000000"/>
              </a:solidFill>
              <a:latin typeface="High Tower Text" panose="02040502050506030303" pitchFamily="18" charset="0"/>
              <a:ea typeface="Bookman Old Style"/>
              <a:cs typeface="Bookman Old Style"/>
              <a:sym typeface="Bookman Old Style"/>
            </a:endParaRPr>
          </a:p>
          <a:p>
            <a:pPr marL="0" indent="0" algn="ctr">
              <a:lnSpc>
                <a:spcPct val="80000"/>
              </a:lnSpc>
              <a:buClr>
                <a:srgbClr val="000000"/>
              </a:buClr>
              <a:buSzPts val="2800"/>
              <a:buNone/>
            </a:pPr>
            <a:r>
              <a:rPr lang="en-US" sz="2600" dirty="0">
                <a:solidFill>
                  <a:srgbClr val="000000"/>
                </a:solidFill>
                <a:latin typeface="High Tower Text" panose="02040502050506030303" pitchFamily="18" charset="0"/>
                <a:ea typeface="Bookman Old Style"/>
                <a:cs typeface="Bookman Old Style"/>
                <a:sym typeface="Bookman Old Style"/>
              </a:rPr>
              <a:t>??? In Patient with MMSE of less than 12 ????</a:t>
            </a:r>
            <a:endParaRPr sz="2600" dirty="0">
              <a:latin typeface="High Tower Text" panose="02040502050506030303" pitchFamily="18" charset="0"/>
            </a:endParaRPr>
          </a:p>
          <a:p>
            <a:pPr marL="0" indent="0" algn="ctr">
              <a:lnSpc>
                <a:spcPct val="80000"/>
              </a:lnSpc>
              <a:buSzPts val="2590"/>
              <a:buNone/>
            </a:pPr>
            <a:endParaRPr sz="1943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44476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250484"/>
            <a:ext cx="9143999" cy="3395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>
              <a:spcAft>
                <a:spcPts val="2000"/>
              </a:spcAft>
            </a:pPr>
            <a:r>
              <a:rPr lang="en-US" sz="3200" dirty="0" smtClean="0">
                <a:latin typeface="High Tower Text" panose="02040502050506030303" pitchFamily="18" charset="0"/>
              </a:rPr>
              <a:t>Does ‘Wandering’ Behavioral Expression appear </a:t>
            </a:r>
          </a:p>
          <a:p>
            <a:pPr marL="463550">
              <a:spcAft>
                <a:spcPts val="2000"/>
              </a:spcAft>
            </a:pPr>
            <a:endParaRPr lang="en-US" sz="3200" dirty="0" smtClean="0">
              <a:latin typeface="High Tower Text" panose="02040502050506030303" pitchFamily="18" charset="0"/>
            </a:endParaRPr>
          </a:p>
          <a:p>
            <a:pPr marL="1377950" lvl="1" indent="-457200">
              <a:spcAft>
                <a:spcPts val="20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‘</a:t>
            </a:r>
            <a:r>
              <a:rPr lang="en-US" sz="2800" dirty="0">
                <a:latin typeface="High Tower Text" panose="02040502050506030303" pitchFamily="18" charset="0"/>
              </a:rPr>
              <a:t>Purposeful’ </a:t>
            </a:r>
          </a:p>
          <a:p>
            <a:pPr marL="920750" lvl="1">
              <a:spcAft>
                <a:spcPts val="2000"/>
              </a:spcAft>
            </a:pPr>
            <a:r>
              <a:rPr lang="en-US" sz="2800" dirty="0">
                <a:latin typeface="High Tower Text" panose="02040502050506030303" pitchFamily="18" charset="0"/>
              </a:rPr>
              <a:t>	</a:t>
            </a:r>
            <a:r>
              <a:rPr lang="en-US" sz="2800" dirty="0" smtClean="0">
                <a:latin typeface="High Tower Text" panose="02040502050506030303" pitchFamily="18" charset="0"/>
              </a:rPr>
              <a:t>    or</a:t>
            </a:r>
          </a:p>
          <a:p>
            <a:pPr marL="1377950" lvl="1" indent="-457200">
              <a:spcAft>
                <a:spcPts val="20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‘Purposeless’</a:t>
            </a:r>
            <a:endParaRPr lang="en-US" sz="2800" dirty="0">
              <a:latin typeface="High Tower Text" panose="02040502050506030303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3761232" y="3679729"/>
            <a:ext cx="1219200" cy="1966556"/>
          </a:xfrm>
          <a:prstGeom prst="righ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53001" y="3679729"/>
            <a:ext cx="3983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igh Tower Text" panose="02040502050506030303" pitchFamily="18" charset="0"/>
              </a:rPr>
              <a:t>This is important information! </a:t>
            </a:r>
          </a:p>
          <a:p>
            <a:pPr algn="ctr"/>
            <a:r>
              <a:rPr lang="en-US" sz="2800" dirty="0" smtClean="0">
                <a:latin typeface="High Tower Text" panose="02040502050506030303" pitchFamily="18" charset="0"/>
              </a:rPr>
              <a:t>Please pass it on to the team!</a:t>
            </a:r>
            <a:endParaRPr lang="en-US" sz="2800" dirty="0">
              <a:latin typeface="High Tower Text" panose="020405020505060303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2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0490" y="2819400"/>
            <a:ext cx="8403020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Purpose of Expressions</a:t>
            </a:r>
          </a:p>
          <a:p>
            <a:pPr algn="ctr">
              <a:lnSpc>
                <a:spcPct val="160000"/>
              </a:lnSpc>
            </a:pPr>
            <a:endParaRPr lang="en-CA" sz="14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3200" dirty="0" smtClean="0">
                <a:latin typeface="High Tower Text" panose="02040502050506030303" pitchFamily="18" charset="0"/>
              </a:rPr>
              <a:t>Existence of an ‘unsettled state’</a:t>
            </a:r>
            <a:endParaRPr lang="en-CA" sz="3200" b="1" u="sng" dirty="0" smtClean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9100" y="2819400"/>
            <a:ext cx="8305800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CA" sz="3600" u="sng" dirty="0" smtClean="0">
                <a:latin typeface="High Tower Text" panose="02040502050506030303" pitchFamily="18" charset="0"/>
              </a:rPr>
              <a:t>Meaning of Expressions</a:t>
            </a:r>
          </a:p>
          <a:p>
            <a:pPr algn="ctr">
              <a:lnSpc>
                <a:spcPct val="160000"/>
              </a:lnSpc>
            </a:pPr>
            <a:endParaRPr lang="en-CA" sz="1200" u="sng" dirty="0" smtClean="0">
              <a:latin typeface="Arial Rounded MT Bold" panose="020F0704030504030204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CA" sz="2800" dirty="0" smtClean="0">
                <a:latin typeface="High Tower Text" panose="02040502050506030303" pitchFamily="18" charset="0"/>
              </a:rPr>
              <a:t>“Please help me – I don’t understand my reasons for being unsettled”</a:t>
            </a:r>
            <a:endParaRPr lang="en-CA" sz="2800" b="1" u="sng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250484"/>
            <a:ext cx="914399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>
              <a:spcAft>
                <a:spcPts val="3600"/>
              </a:spcAft>
            </a:pPr>
            <a:r>
              <a:rPr lang="en-US" sz="3200" dirty="0" smtClean="0">
                <a:latin typeface="High Tower Text" panose="02040502050506030303" pitchFamily="18" charset="0"/>
              </a:rPr>
              <a:t> If it appears ‘Purposeful’</a:t>
            </a:r>
          </a:p>
          <a:p>
            <a:pPr marL="685800" indent="-222250"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High Tower Text" panose="02040502050506030303" pitchFamily="18" charset="0"/>
              </a:rPr>
              <a:t>“I </a:t>
            </a:r>
            <a:r>
              <a:rPr lang="en-US" sz="2400" dirty="0">
                <a:latin typeface="High Tower Text" panose="02040502050506030303" pitchFamily="18" charset="0"/>
              </a:rPr>
              <a:t>require fulfillment of </a:t>
            </a:r>
            <a:r>
              <a:rPr lang="en-US" sz="2400" dirty="0" smtClean="0">
                <a:latin typeface="High Tower Text" panose="02040502050506030303" pitchFamily="18" charset="0"/>
              </a:rPr>
              <a:t>belongingness needs”, </a:t>
            </a:r>
            <a:r>
              <a:rPr lang="en-US" sz="2400" dirty="0">
                <a:latin typeface="High Tower Text" panose="02040502050506030303" pitchFamily="18" charset="0"/>
              </a:rPr>
              <a:t>or</a:t>
            </a:r>
          </a:p>
          <a:p>
            <a:pPr marL="685800" indent="-222250"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High Tower Text" panose="02040502050506030303" pitchFamily="18" charset="0"/>
              </a:rPr>
              <a:t>“I require fulfillment of </a:t>
            </a:r>
            <a:r>
              <a:rPr lang="en-US" sz="2400" dirty="0" smtClean="0">
                <a:latin typeface="High Tower Text" panose="02040502050506030303" pitchFamily="18" charset="0"/>
              </a:rPr>
              <a:t>innate </a:t>
            </a:r>
            <a:r>
              <a:rPr lang="en-US" sz="2400" dirty="0">
                <a:latin typeface="High Tower Text" panose="02040502050506030303" pitchFamily="18" charset="0"/>
              </a:rPr>
              <a:t>physiological </a:t>
            </a:r>
            <a:r>
              <a:rPr lang="en-US" sz="2400" dirty="0" smtClean="0">
                <a:latin typeface="High Tower Text" panose="02040502050506030303" pitchFamily="18" charset="0"/>
              </a:rPr>
              <a:t>needs”</a:t>
            </a:r>
          </a:p>
          <a:p>
            <a:pPr algn="ctr">
              <a:spcAft>
                <a:spcPts val="1200"/>
              </a:spcAft>
            </a:pP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250484"/>
            <a:ext cx="914399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>
              <a:spcAft>
                <a:spcPts val="3600"/>
              </a:spcAft>
            </a:pPr>
            <a:r>
              <a:rPr lang="en-US" sz="3200" dirty="0" smtClean="0">
                <a:latin typeface="High Tower Text" panose="02040502050506030303" pitchFamily="18" charset="0"/>
              </a:rPr>
              <a:t> If it appears ‘Purposeless’</a:t>
            </a:r>
          </a:p>
          <a:p>
            <a:pPr marL="685800" indent="-222250"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High Tower Text" panose="02040502050506030303" pitchFamily="18" charset="0"/>
              </a:rPr>
              <a:t>“I  may be afraid”, or</a:t>
            </a:r>
          </a:p>
          <a:p>
            <a:pPr marL="685800" indent="-222250">
              <a:spcAft>
                <a:spcPts val="3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High Tower Text" panose="02040502050506030303" pitchFamily="18" charset="0"/>
              </a:rPr>
              <a:t>“I may be worrying or thinking too much”</a:t>
            </a:r>
          </a:p>
          <a:p>
            <a:pPr algn="ctr">
              <a:spcAft>
                <a:spcPts val="1200"/>
              </a:spcAft>
            </a:pP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Impairment of Motivational Circuits</a:t>
            </a:r>
          </a:p>
          <a:p>
            <a:pPr marL="0" lvl="0" indent="0" algn="ctr">
              <a:buNone/>
            </a:pPr>
            <a:r>
              <a:rPr lang="en-CA" u="sng" dirty="0" smtClean="0">
                <a:ln>
                  <a:solidFill>
                    <a:schemeClr val="tx1"/>
                  </a:solidFill>
                </a:ln>
                <a:solidFill>
                  <a:srgbClr val="FF781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Motor Expressions</a:t>
            </a:r>
            <a:endParaRPr lang="en-CA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6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58007" y="2343807"/>
            <a:ext cx="570220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500" b="1" dirty="0" smtClean="0">
                <a:latin typeface="Bookman Old Style" panose="02050604050505020204" pitchFamily="18" charset="0"/>
              </a:rPr>
              <a:t>BREAK</a:t>
            </a:r>
            <a:endParaRPr lang="en-US" sz="1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9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19400"/>
            <a:ext cx="9144000" cy="313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Vocal 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rgbClr val="FFFF6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914400" lvl="1" indent="-457200">
              <a:lnSpc>
                <a:spcPct val="15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CA" sz="36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</a:t>
            </a: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rgbClr val="FFFF6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914400" lvl="1" indent="-457200">
              <a:lnSpc>
                <a:spcPct val="15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CA" sz="36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Fretful/Trepidation </a:t>
            </a:r>
            <a:r>
              <a:rPr lang="en-CA" sz="36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Expressions</a:t>
            </a:r>
            <a:endParaRPr lang="en-CA" sz="3600" dirty="0">
              <a:ln>
                <a:solidFill>
                  <a:schemeClr val="tx1"/>
                </a:solidFill>
              </a:ln>
              <a:solidFill>
                <a:schemeClr val="tx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40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40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Emotional Regulatory Circuits</a:t>
            </a:r>
            <a:endParaRPr lang="en-CA" sz="4000" dirty="0">
              <a:ln>
                <a:solidFill>
                  <a:schemeClr val="tx1"/>
                </a:solidFill>
              </a:ln>
              <a:solidFill>
                <a:srgbClr val="FFFF6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657" y1="21302" x2="26627" y2="23964"/>
                        <a14:foregroundMark x1="39053" y1="18047" x2="44083" y2="18047"/>
                        <a14:foregroundMark x1="76923" y1="43491" x2="76923" y2="52071"/>
                        <a14:foregroundMark x1="62426" y1="21598" x2="68343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14600"/>
            <a:ext cx="3219450" cy="32194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905000"/>
            <a:ext cx="9144000" cy="3971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600" b="1" u="sng" dirty="0" smtClean="0">
                <a:latin typeface="High Tower Text" panose="02040502050506030303" pitchFamily="18" charset="0"/>
              </a:rPr>
              <a:t>Mood</a:t>
            </a:r>
            <a:r>
              <a:rPr lang="en-US" sz="3600" b="1" dirty="0" smtClean="0">
                <a:latin typeface="High Tower Text" panose="02040502050506030303" pitchFamily="18" charset="0"/>
              </a:rPr>
              <a:t> </a:t>
            </a:r>
            <a:r>
              <a:rPr lang="en-US" sz="3200" dirty="0">
                <a:latin typeface="High Tower Text" panose="02040502050506030303" pitchFamily="18" charset="0"/>
              </a:rPr>
              <a:t>and </a:t>
            </a:r>
            <a:r>
              <a:rPr lang="en-US" sz="3600" b="1" u="sng" dirty="0" smtClean="0">
                <a:latin typeface="High Tower Text" panose="02040502050506030303" pitchFamily="18" charset="0"/>
              </a:rPr>
              <a:t>Emotions</a:t>
            </a:r>
            <a:endParaRPr lang="en-US" sz="3600" b="1" dirty="0">
              <a:latin typeface="High Tower Text" panose="02040502050506030303" pitchFamily="18" charset="0"/>
            </a:endParaRPr>
          </a:p>
          <a:p>
            <a:pPr lvl="2" indent="-284163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Two discrete Psychological Constructs</a:t>
            </a:r>
          </a:p>
          <a:p>
            <a:pPr lvl="2" indent="-284163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High Tower Text" panose="02040502050506030303" pitchFamily="18" charset="0"/>
              </a:rPr>
              <a:t>Specific definitions for both </a:t>
            </a:r>
            <a:endParaRPr lang="en-US" sz="2800" dirty="0">
              <a:latin typeface="High Tower Text" panose="02040502050506030303" pitchFamily="18" charset="0"/>
            </a:endParaRPr>
          </a:p>
          <a:p>
            <a:pPr lvl="2" indent="-284163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u="sng" dirty="0" smtClean="0">
                <a:latin typeface="High Tower Text" panose="02040502050506030303" pitchFamily="18" charset="0"/>
              </a:rPr>
              <a:t>Cannot </a:t>
            </a:r>
            <a:r>
              <a:rPr lang="en-US" sz="2800" u="sng" dirty="0">
                <a:latin typeface="High Tower Text" panose="02040502050506030303" pitchFamily="18" charset="0"/>
              </a:rPr>
              <a:t>be used interchangeably </a:t>
            </a:r>
          </a:p>
          <a:p>
            <a:pPr marL="630237" lvl="2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SzPct val="100000"/>
            </a:pPr>
            <a:endParaRPr lang="en-US" sz="900" u="sng" dirty="0" smtClean="0">
              <a:latin typeface="Arial Rounded MT Bold" panose="020F07040305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  <a:endParaRPr lang="en-CA" sz="2800" u="sng" dirty="0">
              <a:ln>
                <a:solidFill>
                  <a:schemeClr val="tx1"/>
                </a:solidFill>
              </a:ln>
              <a:solidFill>
                <a:srgbClr val="FF781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endParaRPr lang="en-CA" sz="2800" u="sng" dirty="0">
              <a:ln>
                <a:solidFill>
                  <a:schemeClr val="tx1"/>
                </a:solidFill>
              </a:ln>
              <a:solidFill>
                <a:srgbClr val="FFFF6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3600" b="1" u="sng" dirty="0" smtClean="0">
                <a:latin typeface="High Tower Text" panose="02040502050506030303" pitchFamily="18" charset="0"/>
              </a:rPr>
              <a:t>Emotions</a:t>
            </a:r>
            <a:endParaRPr lang="en-US" sz="3600" b="1" dirty="0" smtClean="0">
              <a:latin typeface="High Tower Text" panose="02040502050506030303" pitchFamily="18" charset="0"/>
            </a:endParaRPr>
          </a:p>
          <a:p>
            <a:pPr marL="0" indent="0">
              <a:buNone/>
            </a:pPr>
            <a:endParaRPr lang="en-US" altLang="en-US" sz="2800" b="1" dirty="0">
              <a:latin typeface="High Tower Text" panose="0204050205050603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High Tower Text" panose="02040502050506030303" pitchFamily="18" charset="0"/>
              </a:rPr>
              <a:t>Arise </a:t>
            </a:r>
            <a:r>
              <a:rPr lang="en-US" altLang="en-US" sz="2800" dirty="0">
                <a:latin typeface="High Tower Text" panose="02040502050506030303" pitchFamily="18" charset="0"/>
              </a:rPr>
              <a:t>in context of a specific </a:t>
            </a:r>
            <a:r>
              <a:rPr lang="en-US" altLang="en-US" sz="2800" dirty="0" smtClean="0">
                <a:latin typeface="High Tower Text" panose="02040502050506030303" pitchFamily="18" charset="0"/>
              </a:rPr>
              <a:t>situation (</a:t>
            </a:r>
            <a:r>
              <a:rPr lang="en-US" altLang="en-US" sz="2000" dirty="0" smtClean="0">
                <a:latin typeface="High Tower Text" panose="02040502050506030303" pitchFamily="18" charset="0"/>
              </a:rPr>
              <a:t>Extrinsic </a:t>
            </a:r>
            <a:r>
              <a:rPr lang="en-US" altLang="en-US" sz="2000" dirty="0">
                <a:latin typeface="High Tower Text" panose="02040502050506030303" pitchFamily="18" charset="0"/>
              </a:rPr>
              <a:t>or </a:t>
            </a:r>
            <a:r>
              <a:rPr lang="en-US" altLang="en-US" sz="2000" dirty="0" smtClean="0">
                <a:latin typeface="High Tower Text" panose="02040502050506030303" pitchFamily="18" charset="0"/>
              </a:rPr>
              <a:t>Intrinsic)</a:t>
            </a:r>
            <a:endParaRPr lang="en-US" altLang="en-US" sz="2000" dirty="0">
              <a:latin typeface="High Tower Text" panose="0204050205050603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High Tower Text" panose="02040502050506030303" pitchFamily="18" charset="0"/>
              </a:rPr>
              <a:t>Experienced </a:t>
            </a:r>
            <a:r>
              <a:rPr lang="en-US" altLang="en-US" sz="2800" dirty="0">
                <a:latin typeface="High Tower Text" panose="02040502050506030303" pitchFamily="18" charset="0"/>
              </a:rPr>
              <a:t>as “whole body phenomenon</a:t>
            </a:r>
            <a:r>
              <a:rPr lang="en-US" altLang="en-US" sz="2800" dirty="0" smtClean="0">
                <a:latin typeface="High Tower Text" panose="02040502050506030303" pitchFamily="18" charset="0"/>
              </a:rPr>
              <a:t>”</a:t>
            </a:r>
            <a:endParaRPr lang="en-US" altLang="en-US" sz="2800" dirty="0">
              <a:latin typeface="High Tower Text" panose="0204050205050603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High Tower Text" panose="02040502050506030303" pitchFamily="18" charset="0"/>
              </a:rPr>
              <a:t>Has </a:t>
            </a:r>
            <a:r>
              <a:rPr lang="en-US" altLang="en-US" sz="2800" dirty="0">
                <a:latin typeface="High Tower Text" panose="02040502050506030303" pitchFamily="18" charset="0"/>
              </a:rPr>
              <a:t>“control </a:t>
            </a:r>
            <a:r>
              <a:rPr lang="en-US" altLang="en-US" sz="2800" dirty="0" smtClean="0">
                <a:latin typeface="High Tower Text" panose="02040502050506030303" pitchFamily="18" charset="0"/>
              </a:rPr>
              <a:t>precedence” (</a:t>
            </a:r>
            <a:r>
              <a:rPr lang="en-US" altLang="en-US" sz="2400" dirty="0">
                <a:latin typeface="High Tower Text" panose="02040502050506030303" pitchFamily="18" charset="0"/>
              </a:rPr>
              <a:t>I</a:t>
            </a:r>
            <a:r>
              <a:rPr lang="en-US" altLang="en-US" sz="2400" dirty="0" smtClean="0">
                <a:latin typeface="High Tower Text" panose="02040502050506030303" pitchFamily="18" charset="0"/>
              </a:rPr>
              <a:t>nterrupts </a:t>
            </a:r>
            <a:r>
              <a:rPr lang="en-US" altLang="en-US" sz="2400" dirty="0">
                <a:latin typeface="High Tower Text" panose="02040502050506030303" pitchFamily="18" charset="0"/>
              </a:rPr>
              <a:t>our </a:t>
            </a:r>
            <a:r>
              <a:rPr lang="en-US" altLang="en-US" sz="2400" dirty="0" smtClean="0">
                <a:latin typeface="High Tower Text" panose="02040502050506030303" pitchFamily="18" charset="0"/>
              </a:rPr>
              <a:t>consciousness)</a:t>
            </a:r>
            <a:endParaRPr lang="en-US" altLang="en-US" sz="2400" dirty="0">
              <a:latin typeface="High Tower Text" panose="020405020505060303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High Tower Text" panose="02040502050506030303" pitchFamily="18" charset="0"/>
              </a:rPr>
              <a:t>Capacity </a:t>
            </a:r>
            <a:r>
              <a:rPr lang="en-US" altLang="en-US" sz="2800" dirty="0">
                <a:latin typeface="High Tower Text" panose="02040502050506030303" pitchFamily="18" charset="0"/>
              </a:rPr>
              <a:t>to modifying / changing contextual </a:t>
            </a:r>
            <a:r>
              <a:rPr lang="en-US" altLang="en-US" sz="2800" dirty="0" smtClean="0">
                <a:latin typeface="High Tower Text" panose="02040502050506030303" pitchFamily="18" charset="0"/>
              </a:rPr>
              <a:t>situation</a:t>
            </a:r>
            <a:endParaRPr lang="en-US" altLang="en-US" sz="2800" dirty="0">
              <a:latin typeface="High Tower Text" panose="02040502050506030303" pitchFamily="18" charset="0"/>
            </a:endParaRPr>
          </a:p>
          <a:p>
            <a:pPr marL="0" indent="0">
              <a:buNone/>
            </a:pPr>
            <a:endParaRPr lang="en-US" altLang="en-US" sz="24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altLang="en-US" sz="2400" dirty="0">
                <a:latin typeface="High Tower Text" panose="02040502050506030303" pitchFamily="18" charset="0"/>
              </a:rPr>
              <a:t> </a:t>
            </a:r>
            <a:r>
              <a:rPr lang="en-US" altLang="en-US" sz="2400" dirty="0" smtClean="0">
                <a:latin typeface="High Tower Text" panose="02040502050506030303" pitchFamily="18" charset="0"/>
              </a:rPr>
              <a:t>                                                                              Parkinson </a:t>
            </a:r>
            <a:r>
              <a:rPr lang="en-US" altLang="en-US" sz="2400" dirty="0">
                <a:latin typeface="High Tower Text" panose="02040502050506030303" pitchFamily="18" charset="0"/>
              </a:rPr>
              <a:t>et al</a:t>
            </a:r>
            <a:r>
              <a:rPr lang="en-US" altLang="en-US" sz="2400" i="1" dirty="0">
                <a:latin typeface="High Tower Text" panose="02040502050506030303" pitchFamily="18" charset="0"/>
              </a:rPr>
              <a:t>.</a:t>
            </a:r>
            <a:r>
              <a:rPr lang="en-US" altLang="en-US" sz="2400" dirty="0">
                <a:latin typeface="High Tower Text" panose="02040502050506030303" pitchFamily="18" charset="0"/>
              </a:rPr>
              <a:t> (1996) </a:t>
            </a:r>
          </a:p>
          <a:p>
            <a:pPr marL="0" indent="0">
              <a:buNone/>
            </a:pPr>
            <a:r>
              <a:rPr lang="en-US" altLang="en-US" sz="2400" dirty="0" smtClean="0">
                <a:latin typeface="Arial Black" panose="020B0A04020102020204" pitchFamily="34" charset="0"/>
              </a:rPr>
              <a:t> </a:t>
            </a:r>
            <a:endParaRPr lang="en-US" altLang="en-US" sz="24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2800" b="1" dirty="0">
              <a:latin typeface="High Tower Text" panose="020405020505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3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49620" y="304800"/>
            <a:ext cx="86868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CA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LuBAIR</a:t>
            </a:r>
            <a:r>
              <a:rPr lang="en-CA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™ Inventory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43000"/>
            <a:ext cx="9144000" cy="990600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Based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Impairment of </a:t>
            </a:r>
            <a:r>
              <a:rPr lang="en-CA" sz="2800" dirty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Emotional Regulatory </a:t>
            </a:r>
            <a:r>
              <a:rPr lang="en-CA" sz="2800" dirty="0" smtClean="0">
                <a:ln>
                  <a:solidFill>
                    <a:schemeClr val="tx1"/>
                  </a:solidFill>
                </a:ln>
                <a:solidFill>
                  <a:srgbClr val="FFFF6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Circuits</a:t>
            </a:r>
          </a:p>
          <a:p>
            <a:pPr marL="0" lvl="0" indent="0" algn="ctr">
              <a:buNone/>
            </a:pPr>
            <a:endParaRPr lang="en-CA" sz="2800" u="sng" dirty="0">
              <a:ln>
                <a:solidFill>
                  <a:schemeClr val="tx1"/>
                </a:solidFill>
              </a:ln>
              <a:solidFill>
                <a:srgbClr val="FFFF6D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3600" b="1" u="sng" dirty="0" smtClean="0">
                <a:latin typeface="High Tower Text" panose="02040502050506030303" pitchFamily="18" charset="0"/>
              </a:rPr>
              <a:t>Mood</a:t>
            </a:r>
            <a:endParaRPr lang="en-US" sz="3600" b="1" dirty="0" smtClean="0">
              <a:latin typeface="High Tower Text" panose="02040502050506030303" pitchFamily="18" charset="0"/>
            </a:endParaRPr>
          </a:p>
          <a:p>
            <a:pPr marL="0" indent="0">
              <a:buNone/>
            </a:pPr>
            <a:endParaRPr lang="en-US" altLang="en-US" sz="2800" b="1" dirty="0">
              <a:latin typeface="High Tower Text" panose="02040502050506030303" pitchFamily="18" charset="0"/>
            </a:endParaRPr>
          </a:p>
          <a:p>
            <a:pPr>
              <a:buClrTx/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latin typeface="High Tower Text" panose="02040502050506030303" pitchFamily="18" charset="0"/>
              </a:rPr>
              <a:t>Persistent, long </a:t>
            </a:r>
            <a:r>
              <a:rPr lang="en-US" altLang="en-US" sz="2800" dirty="0" smtClean="0">
                <a:latin typeface="High Tower Text" panose="02040502050506030303" pitchFamily="18" charset="0"/>
              </a:rPr>
              <a:t>lasting</a:t>
            </a:r>
            <a:r>
              <a:rPr lang="en-US" altLang="en-US" sz="2800" dirty="0">
                <a:latin typeface="High Tower Text" panose="02040502050506030303" pitchFamily="18" charset="0"/>
              </a:rPr>
              <a:t> </a:t>
            </a:r>
            <a:r>
              <a:rPr lang="en-US" altLang="en-US" sz="2800" dirty="0" smtClean="0">
                <a:latin typeface="High Tower Text" panose="02040502050506030303" pitchFamily="18" charset="0"/>
              </a:rPr>
              <a:t>and chronic </a:t>
            </a:r>
            <a:endParaRPr lang="en-US" altLang="en-US" sz="2800" dirty="0">
              <a:latin typeface="High Tower Text" panose="02040502050506030303" pitchFamily="18" charset="0"/>
            </a:endParaRPr>
          </a:p>
          <a:p>
            <a:pPr>
              <a:buClrTx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latin typeface="High Tower Text" panose="02040502050506030303" pitchFamily="18" charset="0"/>
              </a:rPr>
              <a:t>Diffuse</a:t>
            </a:r>
            <a:r>
              <a:rPr lang="en-US" altLang="en-US" sz="2800" dirty="0">
                <a:latin typeface="High Tower Text" panose="02040502050506030303" pitchFamily="18" charset="0"/>
              </a:rPr>
              <a:t>, tied to cognitions rather than </a:t>
            </a:r>
            <a:r>
              <a:rPr lang="en-US" altLang="en-US" sz="2800" dirty="0" smtClean="0">
                <a:latin typeface="High Tower Text" panose="02040502050506030303" pitchFamily="18" charset="0"/>
              </a:rPr>
              <a:t>‘Situations’</a:t>
            </a:r>
            <a:endParaRPr lang="en-US" altLang="en-US" sz="2800" dirty="0">
              <a:latin typeface="High Tower Text" panose="02040502050506030303" pitchFamily="18" charset="0"/>
            </a:endParaRPr>
          </a:p>
          <a:p>
            <a:pPr>
              <a:buClrTx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latin typeface="High Tower Text" panose="02040502050506030303" pitchFamily="18" charset="0"/>
              </a:rPr>
              <a:t>Lack </a:t>
            </a:r>
            <a:r>
              <a:rPr lang="en-US" altLang="en-US" sz="2800" dirty="0">
                <a:latin typeface="High Tower Text" panose="02040502050506030303" pitchFamily="18" charset="0"/>
              </a:rPr>
              <a:t>“control precedence”</a:t>
            </a:r>
          </a:p>
          <a:p>
            <a:pPr>
              <a:buClrTx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latin typeface="High Tower Text" panose="02040502050506030303" pitchFamily="18" charset="0"/>
              </a:rPr>
              <a:t>Lack </a:t>
            </a:r>
            <a:r>
              <a:rPr lang="en-US" altLang="en-US" sz="2800" dirty="0">
                <a:latin typeface="High Tower Text" panose="02040502050506030303" pitchFamily="18" charset="0"/>
              </a:rPr>
              <a:t>capacity to modifying / change context</a:t>
            </a:r>
            <a:r>
              <a:rPr lang="en-US" altLang="en-US" sz="2800" dirty="0" smtClean="0">
                <a:latin typeface="High Tower Text" panose="02040502050506030303" pitchFamily="18" charset="0"/>
              </a:rPr>
              <a:t> </a:t>
            </a:r>
          </a:p>
          <a:p>
            <a:pPr marL="0" indent="0">
              <a:buNone/>
              <a:defRPr/>
            </a:pPr>
            <a:endParaRPr lang="en-US" altLang="en-US" sz="2800" dirty="0">
              <a:latin typeface="High Tower Text" panose="02040502050506030303" pitchFamily="18" charset="0"/>
            </a:endParaRPr>
          </a:p>
          <a:p>
            <a:pPr marL="0" indent="0">
              <a:buNone/>
              <a:defRPr/>
            </a:pPr>
            <a:r>
              <a:rPr lang="en-US" altLang="en-US" sz="2800" dirty="0">
                <a:latin typeface="High Tower Text" panose="02040502050506030303" pitchFamily="18" charset="0"/>
              </a:rPr>
              <a:t> </a:t>
            </a:r>
            <a:r>
              <a:rPr lang="en-US" altLang="en-US" sz="2800" dirty="0" smtClean="0">
                <a:latin typeface="High Tower Text" panose="02040502050506030303" pitchFamily="18" charset="0"/>
              </a:rPr>
              <a:t>                                       </a:t>
            </a:r>
            <a:r>
              <a:rPr lang="en-US" altLang="en-US" sz="2800" dirty="0" err="1" smtClean="0">
                <a:latin typeface="High Tower Text" panose="02040502050506030303" pitchFamily="18" charset="0"/>
              </a:rPr>
              <a:t>Clore</a:t>
            </a:r>
            <a:r>
              <a:rPr lang="en-US" altLang="en-US" sz="2800" dirty="0">
                <a:latin typeface="High Tower Text" panose="02040502050506030303" pitchFamily="18" charset="0"/>
              </a:rPr>
              <a:t>, Schwarz and Conway (1994)</a:t>
            </a:r>
          </a:p>
          <a:p>
            <a:pPr marL="0" indent="0">
              <a:buNone/>
              <a:defRPr/>
            </a:pPr>
            <a:endParaRPr lang="en-US" altLang="en-US" sz="2800" dirty="0" smtClean="0">
              <a:latin typeface="High Tower Text" panose="02040502050506030303" pitchFamily="18" charset="0"/>
            </a:endParaRPr>
          </a:p>
          <a:p>
            <a:pPr marL="0" indent="0">
              <a:buNone/>
              <a:defRPr/>
            </a:pPr>
            <a:endParaRPr lang="en-US" altLang="en-US" sz="2800" dirty="0">
              <a:latin typeface="High Tower Text" panose="02040502050506030303" pitchFamily="18" charset="0"/>
            </a:endParaRPr>
          </a:p>
          <a:p>
            <a:pPr marL="0" indent="0">
              <a:buNone/>
              <a:defRPr/>
            </a:pPr>
            <a:endParaRPr lang="en-US" altLang="en-US" sz="2800" dirty="0" smtClean="0">
              <a:latin typeface="High Tower Text" panose="02040502050506030303" pitchFamily="18" charset="0"/>
            </a:endParaRPr>
          </a:p>
          <a:p>
            <a:pPr marL="0" indent="0" algn="ctr">
              <a:buNone/>
            </a:pPr>
            <a:endParaRPr lang="en-US" sz="2800" b="1" dirty="0">
              <a:latin typeface="High Tower Text" panose="0204050205050603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A0DDF-9B95-4961-8F3C-303932E2D10A}" type="slidenum">
              <a:rPr lang="en-US" smtClean="0"/>
              <a:pPr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08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78779</TotalTime>
  <Words>10466</Words>
  <Application>Microsoft Office PowerPoint</Application>
  <PresentationFormat>On-screen Show (4:3)</PresentationFormat>
  <Paragraphs>2329</Paragraphs>
  <Slides>189</Slides>
  <Notes>183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189</vt:i4>
      </vt:variant>
    </vt:vector>
  </HeadingPairs>
  <TitlesOfParts>
    <vt:vector size="205" baseType="lpstr">
      <vt:lpstr>Aharoni</vt:lpstr>
      <vt:lpstr>Arial</vt:lpstr>
      <vt:lpstr>Arial Black</vt:lpstr>
      <vt:lpstr>Arial Rounded MT Bold</vt:lpstr>
      <vt:lpstr>Book Antiqua</vt:lpstr>
      <vt:lpstr>Bookman Old Style</vt:lpstr>
      <vt:lpstr>Calibri</vt:lpstr>
      <vt:lpstr>Franklin Gothic Book</vt:lpstr>
      <vt:lpstr>Franklin Gothic Medium</vt:lpstr>
      <vt:lpstr>High Tower Text</vt:lpstr>
      <vt:lpstr>Times New Roman</vt:lpstr>
      <vt:lpstr>Wingdings</vt:lpstr>
      <vt:lpstr>Wingdings 2</vt:lpstr>
      <vt:lpstr>Trek</vt:lpstr>
      <vt:lpstr>Office Theme</vt:lpstr>
      <vt:lpstr>Default Design</vt:lpstr>
      <vt:lpstr>PowerPoint Presentation</vt:lpstr>
      <vt:lpstr>Approach to Understanding the ‘Meaning’ of Behaviors in NCD: Beyond PIECES and GPA  (Luthra’s Behavioral Assessment and Intervention Response Paradigm)   LuBAIR™ Paradigm</vt:lpstr>
      <vt:lpstr>PowerPoint Presentation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Meaning of Behaviors in NCD  LuBAIR™ Paradigm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LuBAIR™ Inventory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HHC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www.dementiabehaviors.com</dc:title>
  <dc:creator>Admin</dc:creator>
  <cp:lastModifiedBy>Atul Sunny Luthra</cp:lastModifiedBy>
  <cp:revision>1246</cp:revision>
  <cp:lastPrinted>2019-05-13T19:21:09Z</cp:lastPrinted>
  <dcterms:created xsi:type="dcterms:W3CDTF">2018-01-29T20:08:37Z</dcterms:created>
  <dcterms:modified xsi:type="dcterms:W3CDTF">2021-05-03T13:42:46Z</dcterms:modified>
</cp:coreProperties>
</file>