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851" r:id="rId2"/>
    <p:sldId id="630" r:id="rId3"/>
    <p:sldId id="434" r:id="rId4"/>
    <p:sldId id="801" r:id="rId5"/>
    <p:sldId id="629" r:id="rId6"/>
    <p:sldId id="430" r:id="rId7"/>
    <p:sldId id="263" r:id="rId8"/>
    <p:sldId id="428" r:id="rId9"/>
    <p:sldId id="429" r:id="rId10"/>
    <p:sldId id="431" r:id="rId11"/>
    <p:sldId id="433" r:id="rId12"/>
    <p:sldId id="261" r:id="rId13"/>
    <p:sldId id="853" r:id="rId14"/>
    <p:sldId id="854" r:id="rId15"/>
    <p:sldId id="855" r:id="rId16"/>
    <p:sldId id="856" r:id="rId17"/>
    <p:sldId id="857" r:id="rId18"/>
    <p:sldId id="858" r:id="rId19"/>
    <p:sldId id="861" r:id="rId20"/>
    <p:sldId id="862" r:id="rId21"/>
    <p:sldId id="863" r:id="rId22"/>
    <p:sldId id="864" r:id="rId23"/>
    <p:sldId id="865" r:id="rId24"/>
    <p:sldId id="866" r:id="rId2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1D"/>
    <a:srgbClr val="FFFF6D"/>
    <a:srgbClr val="81FF81"/>
    <a:srgbClr val="F1FAB8"/>
    <a:srgbClr val="FFB685"/>
    <a:srgbClr val="FF8989"/>
    <a:srgbClr val="8F8FFF"/>
    <a:srgbClr val="6161FF"/>
    <a:srgbClr val="FF3333"/>
    <a:srgbClr val="2AC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9" autoAdjust="0"/>
    <p:restoredTop sz="81670" autoAdjust="0"/>
  </p:normalViewPr>
  <p:slideViewPr>
    <p:cSldViewPr>
      <p:cViewPr varScale="1">
        <p:scale>
          <a:sx n="63" d="100"/>
          <a:sy n="63" d="100"/>
        </p:scale>
        <p:origin x="19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5868"/>
    </p:cViewPr>
  </p:sorterViewPr>
  <p:notesViewPr>
    <p:cSldViewPr>
      <p:cViewPr varScale="1">
        <p:scale>
          <a:sx n="114" d="100"/>
          <a:sy n="114" d="100"/>
        </p:scale>
        <p:origin x="-2292" y="-96"/>
      </p:cViewPr>
      <p:guideLst>
        <p:guide orient="horz" pos="2929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99453-E677-4B9E-882E-758B430E71D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9C090E4-69D2-4529-8FE7-15B8D892B29D}">
      <dgm:prSet phldrT="[Text]" custT="1"/>
      <dgm:spPr>
        <a:solidFill>
          <a:srgbClr val="FF8989"/>
        </a:solidFill>
        <a:ln>
          <a:solidFill>
            <a:srgbClr val="FF8989"/>
          </a:solidFill>
        </a:ln>
      </dgm:spPr>
      <dgm:t>
        <a:bodyPr/>
        <a:lstStyle/>
        <a:p>
          <a:r>
            <a:rPr lang="en-CA" sz="2400" b="1" dirty="0">
              <a:solidFill>
                <a:schemeClr val="tx1"/>
              </a:solidFill>
              <a:latin typeface="Bookman Old Style" panose="02050604050505020204" pitchFamily="18" charset="0"/>
            </a:rPr>
            <a:t>Body Circuits</a:t>
          </a:r>
        </a:p>
      </dgm:t>
    </dgm:pt>
    <dgm:pt modelId="{B31583CC-4417-49DD-B23D-7730485F4101}" type="parTrans" cxnId="{EB8EE11F-FC07-4FAA-BFF0-FBD2A57624A1}">
      <dgm:prSet/>
      <dgm:spPr/>
      <dgm:t>
        <a:bodyPr/>
        <a:lstStyle/>
        <a:p>
          <a:endParaRPr lang="en-CA"/>
        </a:p>
      </dgm:t>
    </dgm:pt>
    <dgm:pt modelId="{C3C73A4C-37EC-4060-9EEF-D7BD6158CD43}" type="sibTrans" cxnId="{EB8EE11F-FC07-4FAA-BFF0-FBD2A57624A1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/>
        </a:p>
      </dgm:t>
    </dgm:pt>
    <dgm:pt modelId="{D14DF54D-B644-451E-B298-43040DFE394C}">
      <dgm:prSet phldrT="[Text]" custT="1"/>
      <dgm:spPr>
        <a:solidFill>
          <a:srgbClr val="FF8989"/>
        </a:solidFill>
        <a:ln>
          <a:solidFill>
            <a:srgbClr val="FF8989"/>
          </a:solidFill>
        </a:ln>
      </dgm:spPr>
      <dgm:t>
        <a:bodyPr/>
        <a:lstStyle/>
        <a:p>
          <a:r>
            <a:rPr lang="en-CA" sz="2400" b="1" dirty="0">
              <a:solidFill>
                <a:schemeClr val="tx1"/>
              </a:solidFill>
              <a:latin typeface="Bookman Old Style" panose="02050604050505020204" pitchFamily="18" charset="0"/>
            </a:rPr>
            <a:t>Brain Circuits</a:t>
          </a:r>
        </a:p>
      </dgm:t>
    </dgm:pt>
    <dgm:pt modelId="{99EF762B-E1F4-4234-9FF4-C8AAF9065C55}" type="parTrans" cxnId="{975D7F6A-C052-4FD7-86E7-378ED20D7BE3}">
      <dgm:prSet/>
      <dgm:spPr/>
      <dgm:t>
        <a:bodyPr/>
        <a:lstStyle/>
        <a:p>
          <a:endParaRPr lang="en-CA"/>
        </a:p>
      </dgm:t>
    </dgm:pt>
    <dgm:pt modelId="{4C318EBF-E6AF-459B-AA78-9D331590C2D2}" type="sibTrans" cxnId="{975D7F6A-C052-4FD7-86E7-378ED20D7BE3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/>
        </a:p>
      </dgm:t>
    </dgm:pt>
    <dgm:pt modelId="{7D42EA48-5B0A-4145-B597-96582D745E95}">
      <dgm:prSet phldrT="[Text]" custT="1"/>
      <dgm:spPr>
        <a:solidFill>
          <a:srgbClr val="FF8989"/>
        </a:solidFill>
        <a:ln>
          <a:solidFill>
            <a:srgbClr val="FF8989"/>
          </a:solidFill>
        </a:ln>
      </dgm:spPr>
      <dgm:t>
        <a:bodyPr/>
        <a:lstStyle/>
        <a:p>
          <a:r>
            <a:rPr lang="en-CA" sz="2400" b="1" dirty="0">
              <a:solidFill>
                <a:schemeClr val="tx1"/>
              </a:solidFill>
              <a:latin typeface="Bookman Old Style" panose="02050604050505020204" pitchFamily="18" charset="0"/>
            </a:rPr>
            <a:t>Brain Functions</a:t>
          </a:r>
        </a:p>
      </dgm:t>
    </dgm:pt>
    <dgm:pt modelId="{EBA82643-637A-4220-9FCF-6DF2006BD3C8}" type="parTrans" cxnId="{27851F46-44F6-4D97-8678-6BBCD0EE1463}">
      <dgm:prSet/>
      <dgm:spPr/>
      <dgm:t>
        <a:bodyPr/>
        <a:lstStyle/>
        <a:p>
          <a:endParaRPr lang="en-CA"/>
        </a:p>
      </dgm:t>
    </dgm:pt>
    <dgm:pt modelId="{295E4B20-9694-486E-A6CB-D25608BF86C4}" type="sibTrans" cxnId="{27851F46-44F6-4D97-8678-6BBCD0EE1463}">
      <dgm:prSet/>
      <dgm:spPr/>
      <dgm:t>
        <a:bodyPr/>
        <a:lstStyle/>
        <a:p>
          <a:endParaRPr lang="en-CA"/>
        </a:p>
      </dgm:t>
    </dgm:pt>
    <dgm:pt modelId="{C59EB51E-CF5A-4C4C-9173-59E3DFE5A3FD}" type="pres">
      <dgm:prSet presAssocID="{BC699453-E677-4B9E-882E-758B430E71DF}" presName="linearFlow" presStyleCnt="0">
        <dgm:presLayoutVars>
          <dgm:resizeHandles val="exact"/>
        </dgm:presLayoutVars>
      </dgm:prSet>
      <dgm:spPr/>
    </dgm:pt>
    <dgm:pt modelId="{0BEE77A5-3A71-467A-8A40-252692ADC8B3}" type="pres">
      <dgm:prSet presAssocID="{59C090E4-69D2-4529-8FE7-15B8D892B2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B6ED1C3-22C7-4441-98A8-8DC6F5DE4D69}" type="pres">
      <dgm:prSet presAssocID="{C3C73A4C-37EC-4060-9EEF-D7BD6158CD43}" presName="sibTrans" presStyleLbl="sibTrans2D1" presStyleIdx="0" presStyleCnt="2"/>
      <dgm:spPr/>
      <dgm:t>
        <a:bodyPr/>
        <a:lstStyle/>
        <a:p>
          <a:endParaRPr lang="en-CA"/>
        </a:p>
      </dgm:t>
    </dgm:pt>
    <dgm:pt modelId="{BF4E0B04-8FC8-4211-B1BE-04A33E60FB59}" type="pres">
      <dgm:prSet presAssocID="{C3C73A4C-37EC-4060-9EEF-D7BD6158CD43}" presName="connectorText" presStyleLbl="sibTrans2D1" presStyleIdx="0" presStyleCnt="2"/>
      <dgm:spPr/>
      <dgm:t>
        <a:bodyPr/>
        <a:lstStyle/>
        <a:p>
          <a:endParaRPr lang="en-CA"/>
        </a:p>
      </dgm:t>
    </dgm:pt>
    <dgm:pt modelId="{93AAB411-C6F9-4113-896F-DAFFBA4FE449}" type="pres">
      <dgm:prSet presAssocID="{D14DF54D-B644-451E-B298-43040DFE39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0318237-0C31-49A8-9DB1-9EDE1C6601ED}" type="pres">
      <dgm:prSet presAssocID="{4C318EBF-E6AF-459B-AA78-9D331590C2D2}" presName="sibTrans" presStyleLbl="sibTrans2D1" presStyleIdx="1" presStyleCnt="2"/>
      <dgm:spPr/>
      <dgm:t>
        <a:bodyPr/>
        <a:lstStyle/>
        <a:p>
          <a:endParaRPr lang="en-CA"/>
        </a:p>
      </dgm:t>
    </dgm:pt>
    <dgm:pt modelId="{67481A20-C68A-4C66-96C7-A8BF67BC5254}" type="pres">
      <dgm:prSet presAssocID="{4C318EBF-E6AF-459B-AA78-9D331590C2D2}" presName="connectorText" presStyleLbl="sibTrans2D1" presStyleIdx="1" presStyleCnt="2"/>
      <dgm:spPr/>
      <dgm:t>
        <a:bodyPr/>
        <a:lstStyle/>
        <a:p>
          <a:endParaRPr lang="en-CA"/>
        </a:p>
      </dgm:t>
    </dgm:pt>
    <dgm:pt modelId="{73682BED-B038-4525-8C52-07E7B05FFE3F}" type="pres">
      <dgm:prSet presAssocID="{7D42EA48-5B0A-4145-B597-96582D745E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E1B1BD8-79E7-48F7-8ED7-2DA8D599ABA0}" type="presOf" srcId="{59C090E4-69D2-4529-8FE7-15B8D892B29D}" destId="{0BEE77A5-3A71-467A-8A40-252692ADC8B3}" srcOrd="0" destOrd="0" presId="urn:microsoft.com/office/officeart/2005/8/layout/process2"/>
    <dgm:cxn modelId="{5B63F302-CE4F-4892-8B33-E1F1666DF7AF}" type="presOf" srcId="{4C318EBF-E6AF-459B-AA78-9D331590C2D2}" destId="{67481A20-C68A-4C66-96C7-A8BF67BC5254}" srcOrd="1" destOrd="0" presId="urn:microsoft.com/office/officeart/2005/8/layout/process2"/>
    <dgm:cxn modelId="{DF9C70B7-FD12-428D-93CF-76C24ADBE980}" type="presOf" srcId="{4C318EBF-E6AF-459B-AA78-9D331590C2D2}" destId="{60318237-0C31-49A8-9DB1-9EDE1C6601ED}" srcOrd="0" destOrd="0" presId="urn:microsoft.com/office/officeart/2005/8/layout/process2"/>
    <dgm:cxn modelId="{DA8981FF-0AAC-4DA9-8641-773D75B177D8}" type="presOf" srcId="{BC699453-E677-4B9E-882E-758B430E71DF}" destId="{C59EB51E-CF5A-4C4C-9173-59E3DFE5A3FD}" srcOrd="0" destOrd="0" presId="urn:microsoft.com/office/officeart/2005/8/layout/process2"/>
    <dgm:cxn modelId="{975D7F6A-C052-4FD7-86E7-378ED20D7BE3}" srcId="{BC699453-E677-4B9E-882E-758B430E71DF}" destId="{D14DF54D-B644-451E-B298-43040DFE394C}" srcOrd="1" destOrd="0" parTransId="{99EF762B-E1F4-4234-9FF4-C8AAF9065C55}" sibTransId="{4C318EBF-E6AF-459B-AA78-9D331590C2D2}"/>
    <dgm:cxn modelId="{27851F46-44F6-4D97-8678-6BBCD0EE1463}" srcId="{BC699453-E677-4B9E-882E-758B430E71DF}" destId="{7D42EA48-5B0A-4145-B597-96582D745E95}" srcOrd="2" destOrd="0" parTransId="{EBA82643-637A-4220-9FCF-6DF2006BD3C8}" sibTransId="{295E4B20-9694-486E-A6CB-D25608BF86C4}"/>
    <dgm:cxn modelId="{9AC8DD22-7BE1-4FDD-8168-E4B28337B80A}" type="presOf" srcId="{7D42EA48-5B0A-4145-B597-96582D745E95}" destId="{73682BED-B038-4525-8C52-07E7B05FFE3F}" srcOrd="0" destOrd="0" presId="urn:microsoft.com/office/officeart/2005/8/layout/process2"/>
    <dgm:cxn modelId="{575C62D1-129F-41B9-B160-EF24DEDD11D9}" type="presOf" srcId="{D14DF54D-B644-451E-B298-43040DFE394C}" destId="{93AAB411-C6F9-4113-896F-DAFFBA4FE449}" srcOrd="0" destOrd="0" presId="urn:microsoft.com/office/officeart/2005/8/layout/process2"/>
    <dgm:cxn modelId="{34C2F8A7-1566-479A-BB55-98DDEE436B87}" type="presOf" srcId="{C3C73A4C-37EC-4060-9EEF-D7BD6158CD43}" destId="{5B6ED1C3-22C7-4441-98A8-8DC6F5DE4D69}" srcOrd="0" destOrd="0" presId="urn:microsoft.com/office/officeart/2005/8/layout/process2"/>
    <dgm:cxn modelId="{EB8EE11F-FC07-4FAA-BFF0-FBD2A57624A1}" srcId="{BC699453-E677-4B9E-882E-758B430E71DF}" destId="{59C090E4-69D2-4529-8FE7-15B8D892B29D}" srcOrd="0" destOrd="0" parTransId="{B31583CC-4417-49DD-B23D-7730485F4101}" sibTransId="{C3C73A4C-37EC-4060-9EEF-D7BD6158CD43}"/>
    <dgm:cxn modelId="{EFCAB7DA-AF9D-43CF-82AC-033715515902}" type="presOf" srcId="{C3C73A4C-37EC-4060-9EEF-D7BD6158CD43}" destId="{BF4E0B04-8FC8-4211-B1BE-04A33E60FB59}" srcOrd="1" destOrd="0" presId="urn:microsoft.com/office/officeart/2005/8/layout/process2"/>
    <dgm:cxn modelId="{44B05C6A-C310-4821-8107-4920E135717D}" type="presParOf" srcId="{C59EB51E-CF5A-4C4C-9173-59E3DFE5A3FD}" destId="{0BEE77A5-3A71-467A-8A40-252692ADC8B3}" srcOrd="0" destOrd="0" presId="urn:microsoft.com/office/officeart/2005/8/layout/process2"/>
    <dgm:cxn modelId="{897E0E54-3D2F-4756-8F78-2629DD7FEFC7}" type="presParOf" srcId="{C59EB51E-CF5A-4C4C-9173-59E3DFE5A3FD}" destId="{5B6ED1C3-22C7-4441-98A8-8DC6F5DE4D69}" srcOrd="1" destOrd="0" presId="urn:microsoft.com/office/officeart/2005/8/layout/process2"/>
    <dgm:cxn modelId="{F1393851-E40F-4798-8F88-8D49C4BECA2F}" type="presParOf" srcId="{5B6ED1C3-22C7-4441-98A8-8DC6F5DE4D69}" destId="{BF4E0B04-8FC8-4211-B1BE-04A33E60FB59}" srcOrd="0" destOrd="0" presId="urn:microsoft.com/office/officeart/2005/8/layout/process2"/>
    <dgm:cxn modelId="{66E8F407-2522-4E30-8EC9-17F8B33635D3}" type="presParOf" srcId="{C59EB51E-CF5A-4C4C-9173-59E3DFE5A3FD}" destId="{93AAB411-C6F9-4113-896F-DAFFBA4FE449}" srcOrd="2" destOrd="0" presId="urn:microsoft.com/office/officeart/2005/8/layout/process2"/>
    <dgm:cxn modelId="{28A766A9-6DAF-42B8-A0A0-6DA0CAB58746}" type="presParOf" srcId="{C59EB51E-CF5A-4C4C-9173-59E3DFE5A3FD}" destId="{60318237-0C31-49A8-9DB1-9EDE1C6601ED}" srcOrd="3" destOrd="0" presId="urn:microsoft.com/office/officeart/2005/8/layout/process2"/>
    <dgm:cxn modelId="{CF14473F-C484-4044-8D14-E7D0BA640788}" type="presParOf" srcId="{60318237-0C31-49A8-9DB1-9EDE1C6601ED}" destId="{67481A20-C68A-4C66-96C7-A8BF67BC5254}" srcOrd="0" destOrd="0" presId="urn:microsoft.com/office/officeart/2005/8/layout/process2"/>
    <dgm:cxn modelId="{D0C76866-A207-4487-9803-53D16BB71DCB}" type="presParOf" srcId="{C59EB51E-CF5A-4C4C-9173-59E3DFE5A3FD}" destId="{73682BED-B038-4525-8C52-07E7B05FFE3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22C430-482B-406C-A9C1-6B7E4C64A5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16E5A9F-A64D-4AFE-B22C-EE103F01D88F}">
      <dgm:prSet phldrT="[Text]" custT="1"/>
      <dgm:spPr>
        <a:xfrm>
          <a:off x="2507132" y="139303"/>
          <a:ext cx="1780794" cy="542925"/>
        </a:xfr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gm:spPr>
      <dgm:t>
        <a:bodyPr/>
        <a:lstStyle/>
        <a:p>
          <a:pPr algn="ctr"/>
          <a:r>
            <a:rPr lang="en-CA" sz="1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Higher Cortical Intellectual Functions (HCIF)</a:t>
          </a:r>
        </a:p>
      </dgm:t>
    </dgm:pt>
    <dgm:pt modelId="{E60AB7DA-9E3D-4A76-8B0B-4FD2FE46CCF5}" type="parTrans" cxnId="{28F9EC48-5A85-4D70-B968-ED7E7B5FFD80}">
      <dgm:prSet custT="1"/>
      <dgm:spPr>
        <a:xfrm>
          <a:off x="2150973" y="410765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2F0B3C5-8D4C-49CD-9CAD-3E2499D14F50}" type="sibTrans" cxnId="{28F9EC48-5A85-4D70-B968-ED7E7B5FFD80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F08833D4-1AEB-4F5E-AB82-895296639796}">
      <dgm:prSet phldrT="[Text]" custT="1"/>
      <dgm:spPr>
        <a:xfrm>
          <a:off x="2507132" y="817959"/>
          <a:ext cx="1780794" cy="542925"/>
        </a:xfr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Thinking Functions</a:t>
          </a:r>
        </a:p>
      </dgm:t>
    </dgm:pt>
    <dgm:pt modelId="{ADC4029B-9CB3-4FA8-821C-C21394D05D39}" type="parTrans" cxnId="{7AFBC67C-5AC6-42F2-B49E-0E1E3970B27C}">
      <dgm:prSet custT="1"/>
      <dgm:spPr>
        <a:xfrm>
          <a:off x="2150973" y="1089421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762FDEE-FFB1-4B7E-8CBD-E99F1C61FF6C}" type="sibTrans" cxnId="{7AFBC67C-5AC6-42F2-B49E-0E1E3970B27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DCE43D-10B0-4F5D-B7AC-1B266FAAC1B4}">
      <dgm:prSet phldrT="[Text]" custT="1"/>
      <dgm:spPr>
        <a:xfrm>
          <a:off x="2507132" y="1496615"/>
          <a:ext cx="1780794" cy="542925"/>
        </a:xfr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Functions</a:t>
          </a:r>
        </a:p>
      </dgm:t>
    </dgm:pt>
    <dgm:pt modelId="{C310A037-6A34-4787-8EC1-B2B09541204B}" type="parTrans" cxnId="{39CFC142-CF68-4CDC-B2B8-A51A33D8109E}">
      <dgm:prSet custT="1"/>
      <dgm:spPr>
        <a:xfrm>
          <a:off x="2150973" y="1428750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D14957A-FD60-4DDF-847C-1F1ED6742862}" type="sibTrans" cxnId="{39CFC142-CF68-4CDC-B2B8-A51A33D8109E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8AC575-ECF7-4753-949E-7CDE85B20E72}">
      <dgm:prSet phldrT="[Text]" custT="1"/>
      <dgm:spPr>
        <a:xfrm>
          <a:off x="2507132" y="2175271"/>
          <a:ext cx="1780794" cy="542925"/>
        </a:xfr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Behavioral Functions</a:t>
          </a:r>
        </a:p>
      </dgm:t>
    </dgm:pt>
    <dgm:pt modelId="{CCE7E06A-5751-41D3-96DF-B2C341584B4A}" type="parTrans" cxnId="{89B25BFE-3463-4F70-B855-2550E53548BA}">
      <dgm:prSet custT="1"/>
      <dgm:spPr>
        <a:xfrm>
          <a:off x="2150973" y="1428750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4CE8CEB-5F12-4B03-BDFC-3B6D4C86751A}" type="sibTrans" cxnId="{89B25BFE-3463-4F70-B855-2550E53548BA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D5CADB8-39D2-4E3C-BAC9-ACA7010A94FB}">
      <dgm:prSet phldrT="[Text]" custT="1"/>
      <dgm:spPr>
        <a:xfrm rot="16200000">
          <a:off x="450761" y="1157287"/>
          <a:ext cx="2857500" cy="542925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5CB203-22B2-43DC-9639-B7E0084FCEEF}" type="sib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AFDA2D3-5AC0-4373-8123-F4C5F67505E0}" type="par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1CD3099-D7B4-46C5-9C3A-519DBC233EE7}" type="pres">
      <dgm:prSet presAssocID="{DC22C430-482B-406C-A9C1-6B7E4C64A5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2334A5-4EEF-4C26-90F5-1FF8D6011E8B}" type="pres">
      <dgm:prSet presAssocID="{7D5CADB8-39D2-4E3C-BAC9-ACA7010A94FB}" presName="root1" presStyleCnt="0"/>
      <dgm:spPr/>
    </dgm:pt>
    <dgm:pt modelId="{833F46C1-DED5-4E3D-BFAE-8959671F0EE9}" type="pres">
      <dgm:prSet presAssocID="{7D5CADB8-39D2-4E3C-BAC9-ACA7010A94FB}" presName="LevelOneTextNode" presStyleLbl="node0" presStyleIdx="0" presStyleCnt="1" custScaleX="1698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CB949D1F-0F1E-4E69-9ACD-C5998B49DD4B}" type="pres">
      <dgm:prSet presAssocID="{7D5CADB8-39D2-4E3C-BAC9-ACA7010A94FB}" presName="level2hierChild" presStyleCnt="0"/>
      <dgm:spPr/>
    </dgm:pt>
    <dgm:pt modelId="{5E6EB117-4F6E-430E-BC38-19A4047788CA}" type="pres">
      <dgm:prSet presAssocID="{E60AB7DA-9E3D-4A76-8B0B-4FD2FE46CCF5}" presName="conn2-1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AE387B43-2BA2-4005-8F85-B7294E133B93}" type="pres">
      <dgm:prSet presAssocID="{E60AB7DA-9E3D-4A76-8B0B-4FD2FE46CCF5}" presName="connTx" presStyleLbl="parChTrans1D2" presStyleIdx="0" presStyleCnt="4"/>
      <dgm:spPr/>
      <dgm:t>
        <a:bodyPr/>
        <a:lstStyle/>
        <a:p>
          <a:endParaRPr lang="en-CA"/>
        </a:p>
      </dgm:t>
    </dgm:pt>
    <dgm:pt modelId="{C0E5173B-7D59-499F-B597-B8AADC2014C3}" type="pres">
      <dgm:prSet presAssocID="{816E5A9F-A64D-4AFE-B22C-EE103F01D88F}" presName="root2" presStyleCnt="0"/>
      <dgm:spPr/>
    </dgm:pt>
    <dgm:pt modelId="{38618C67-074B-4C45-9A5A-D2768642990C}" type="pres">
      <dgm:prSet presAssocID="{816E5A9F-A64D-4AFE-B22C-EE103F01D88F}" presName="LevelTwoTextNode" presStyleLbl="node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F056594-D55B-4CED-AB3F-0AF3D18301C0}" type="pres">
      <dgm:prSet presAssocID="{816E5A9F-A64D-4AFE-B22C-EE103F01D88F}" presName="level3hierChild" presStyleCnt="0"/>
      <dgm:spPr/>
    </dgm:pt>
    <dgm:pt modelId="{DDFD39CA-4173-47EE-A23E-2A1130024C3D}" type="pres">
      <dgm:prSet presAssocID="{ADC4029B-9CB3-4FA8-821C-C21394D05D39}" presName="conn2-1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79DD62D9-4B3C-4FE8-AE4C-2D24D43FF234}" type="pres">
      <dgm:prSet presAssocID="{ADC4029B-9CB3-4FA8-821C-C21394D05D39}" presName="connTx" presStyleLbl="parChTrans1D2" presStyleIdx="1" presStyleCnt="4"/>
      <dgm:spPr/>
      <dgm:t>
        <a:bodyPr/>
        <a:lstStyle/>
        <a:p>
          <a:endParaRPr lang="en-CA"/>
        </a:p>
      </dgm:t>
    </dgm:pt>
    <dgm:pt modelId="{703E0883-782F-4CB7-894A-5D77FF4AAA09}" type="pres">
      <dgm:prSet presAssocID="{F08833D4-1AEB-4F5E-AB82-895296639796}" presName="root2" presStyleCnt="0"/>
      <dgm:spPr/>
    </dgm:pt>
    <dgm:pt modelId="{CA69E19C-DCB0-4770-A16B-54FA07A513C1}" type="pres">
      <dgm:prSet presAssocID="{F08833D4-1AEB-4F5E-AB82-895296639796}" presName="LevelTwoTextNode" presStyleLbl="node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668BC01-747A-4CF5-B655-C5E40429C3E6}" type="pres">
      <dgm:prSet presAssocID="{F08833D4-1AEB-4F5E-AB82-895296639796}" presName="level3hierChild" presStyleCnt="0"/>
      <dgm:spPr/>
    </dgm:pt>
    <dgm:pt modelId="{0E9B39E2-CD98-41FB-AEAC-BB1E22F6E355}" type="pres">
      <dgm:prSet presAssocID="{C310A037-6A34-4787-8EC1-B2B09541204B}" presName="conn2-1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EEDE2100-E8EE-460E-9C18-9507E3CB7867}" type="pres">
      <dgm:prSet presAssocID="{C310A037-6A34-4787-8EC1-B2B09541204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18C05DC9-A4D2-4C55-8F0D-F3C8AD304B9A}" type="pres">
      <dgm:prSet presAssocID="{25DCE43D-10B0-4F5D-B7AC-1B266FAAC1B4}" presName="root2" presStyleCnt="0"/>
      <dgm:spPr/>
    </dgm:pt>
    <dgm:pt modelId="{B744D8E0-58E1-443F-9F12-3E8551C0C380}" type="pres">
      <dgm:prSet presAssocID="{25DCE43D-10B0-4F5D-B7AC-1B266FAAC1B4}" presName="LevelTwoTextNode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7400477C-DD54-4BD6-995E-FF529159617D}" type="pres">
      <dgm:prSet presAssocID="{25DCE43D-10B0-4F5D-B7AC-1B266FAAC1B4}" presName="level3hierChild" presStyleCnt="0"/>
      <dgm:spPr/>
    </dgm:pt>
    <dgm:pt modelId="{9FA1A619-4987-4A92-9C5A-299C22CB63B2}" type="pres">
      <dgm:prSet presAssocID="{CCE7E06A-5751-41D3-96DF-B2C341584B4A}" presName="conn2-1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28BEC6D2-B87D-4840-AA16-226CF45AA66C}" type="pres">
      <dgm:prSet presAssocID="{CCE7E06A-5751-41D3-96DF-B2C341584B4A}" presName="connTx" presStyleLbl="parChTrans1D2" presStyleIdx="3" presStyleCnt="4"/>
      <dgm:spPr/>
      <dgm:t>
        <a:bodyPr/>
        <a:lstStyle/>
        <a:p>
          <a:endParaRPr lang="en-CA"/>
        </a:p>
      </dgm:t>
    </dgm:pt>
    <dgm:pt modelId="{9C213724-1B35-48F9-8D87-BB8229E99B38}" type="pres">
      <dgm:prSet presAssocID="{258AC575-ECF7-4753-949E-7CDE85B20E72}" presName="root2" presStyleCnt="0"/>
      <dgm:spPr/>
    </dgm:pt>
    <dgm:pt modelId="{74CBC2D5-48BB-4706-B973-A2C7CCF07AC7}" type="pres">
      <dgm:prSet presAssocID="{258AC575-ECF7-4753-949E-7CDE85B20E72}" presName="LevelTwoTextNode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A437D38C-D6F9-41DA-A45C-DE6B5266FAFE}" type="pres">
      <dgm:prSet presAssocID="{258AC575-ECF7-4753-949E-7CDE85B20E72}" presName="level3hierChild" presStyleCnt="0"/>
      <dgm:spPr/>
    </dgm:pt>
  </dgm:ptLst>
  <dgm:cxnLst>
    <dgm:cxn modelId="{4D0368A8-A190-4855-BBF9-1E3AB8BEC389}" type="presOf" srcId="{E60AB7DA-9E3D-4A76-8B0B-4FD2FE46CCF5}" destId="{5E6EB117-4F6E-430E-BC38-19A4047788CA}" srcOrd="0" destOrd="0" presId="urn:microsoft.com/office/officeart/2008/layout/HorizontalMultiLevelHierarchy"/>
    <dgm:cxn modelId="{C31579DA-92F1-47A5-AF45-00BF1E246855}" type="presOf" srcId="{CCE7E06A-5751-41D3-96DF-B2C341584B4A}" destId="{9FA1A619-4987-4A92-9C5A-299C22CB63B2}" srcOrd="0" destOrd="0" presId="urn:microsoft.com/office/officeart/2008/layout/HorizontalMultiLevelHierarchy"/>
    <dgm:cxn modelId="{275C735D-B67A-45B6-8D37-4B2E97C4D471}" type="presOf" srcId="{CCE7E06A-5751-41D3-96DF-B2C341584B4A}" destId="{28BEC6D2-B87D-4840-AA16-226CF45AA66C}" srcOrd="1" destOrd="0" presId="urn:microsoft.com/office/officeart/2008/layout/HorizontalMultiLevelHierarchy"/>
    <dgm:cxn modelId="{7B71ABC1-B814-4FAB-B83A-C451AD1C15BB}" srcId="{DC22C430-482B-406C-A9C1-6B7E4C64A517}" destId="{7D5CADB8-39D2-4E3C-BAC9-ACA7010A94FB}" srcOrd="0" destOrd="0" parTransId="{0AFDA2D3-5AC0-4373-8123-F4C5F67505E0}" sibTransId="{485CB203-22B2-43DC-9639-B7E0084FCEEF}"/>
    <dgm:cxn modelId="{501ED5DE-BFA6-424F-AADB-1DFC1AC0F295}" type="presOf" srcId="{ADC4029B-9CB3-4FA8-821C-C21394D05D39}" destId="{79DD62D9-4B3C-4FE8-AE4C-2D24D43FF234}" srcOrd="1" destOrd="0" presId="urn:microsoft.com/office/officeart/2008/layout/HorizontalMultiLevelHierarchy"/>
    <dgm:cxn modelId="{384B7AE5-F0FE-4D63-A416-F998AAF3C34A}" type="presOf" srcId="{F08833D4-1AEB-4F5E-AB82-895296639796}" destId="{CA69E19C-DCB0-4770-A16B-54FA07A513C1}" srcOrd="0" destOrd="0" presId="urn:microsoft.com/office/officeart/2008/layout/HorizontalMultiLevelHierarchy"/>
    <dgm:cxn modelId="{39CFC142-CF68-4CDC-B2B8-A51A33D8109E}" srcId="{7D5CADB8-39D2-4E3C-BAC9-ACA7010A94FB}" destId="{25DCE43D-10B0-4F5D-B7AC-1B266FAAC1B4}" srcOrd="2" destOrd="0" parTransId="{C310A037-6A34-4787-8EC1-B2B09541204B}" sibTransId="{8D14957A-FD60-4DDF-847C-1F1ED6742862}"/>
    <dgm:cxn modelId="{B09EBC04-C81D-4F0C-8FB3-63E25279352A}" type="presOf" srcId="{25DCE43D-10B0-4F5D-B7AC-1B266FAAC1B4}" destId="{B744D8E0-58E1-443F-9F12-3E8551C0C380}" srcOrd="0" destOrd="0" presId="urn:microsoft.com/office/officeart/2008/layout/HorizontalMultiLevelHierarchy"/>
    <dgm:cxn modelId="{7AFBC67C-5AC6-42F2-B49E-0E1E3970B27C}" srcId="{7D5CADB8-39D2-4E3C-BAC9-ACA7010A94FB}" destId="{F08833D4-1AEB-4F5E-AB82-895296639796}" srcOrd="1" destOrd="0" parTransId="{ADC4029B-9CB3-4FA8-821C-C21394D05D39}" sibTransId="{F762FDEE-FFB1-4B7E-8CBD-E99F1C61FF6C}"/>
    <dgm:cxn modelId="{28F9EC48-5A85-4D70-B968-ED7E7B5FFD80}" srcId="{7D5CADB8-39D2-4E3C-BAC9-ACA7010A94FB}" destId="{816E5A9F-A64D-4AFE-B22C-EE103F01D88F}" srcOrd="0" destOrd="0" parTransId="{E60AB7DA-9E3D-4A76-8B0B-4FD2FE46CCF5}" sibTransId="{32F0B3C5-8D4C-49CD-9CAD-3E2499D14F50}"/>
    <dgm:cxn modelId="{BFE67252-61B4-4442-B4FA-4F0060A1B24D}" type="presOf" srcId="{7D5CADB8-39D2-4E3C-BAC9-ACA7010A94FB}" destId="{833F46C1-DED5-4E3D-BFAE-8959671F0EE9}" srcOrd="0" destOrd="0" presId="urn:microsoft.com/office/officeart/2008/layout/HorizontalMultiLevelHierarchy"/>
    <dgm:cxn modelId="{A220A944-9775-42A6-8880-42823562AA90}" type="presOf" srcId="{DC22C430-482B-406C-A9C1-6B7E4C64A517}" destId="{01CD3099-D7B4-46C5-9C3A-519DBC233EE7}" srcOrd="0" destOrd="0" presId="urn:microsoft.com/office/officeart/2008/layout/HorizontalMultiLevelHierarchy"/>
    <dgm:cxn modelId="{70B07B78-99DF-4266-BE14-B2072397C01D}" type="presOf" srcId="{C310A037-6A34-4787-8EC1-B2B09541204B}" destId="{EEDE2100-E8EE-460E-9C18-9507E3CB7867}" srcOrd="1" destOrd="0" presId="urn:microsoft.com/office/officeart/2008/layout/HorizontalMultiLevelHierarchy"/>
    <dgm:cxn modelId="{89B25BFE-3463-4F70-B855-2550E53548BA}" srcId="{7D5CADB8-39D2-4E3C-BAC9-ACA7010A94FB}" destId="{258AC575-ECF7-4753-949E-7CDE85B20E72}" srcOrd="3" destOrd="0" parTransId="{CCE7E06A-5751-41D3-96DF-B2C341584B4A}" sibTransId="{B4CE8CEB-5F12-4B03-BDFC-3B6D4C86751A}"/>
    <dgm:cxn modelId="{6853FB83-919F-4E8C-9C59-386D50E11AD3}" type="presOf" srcId="{816E5A9F-A64D-4AFE-B22C-EE103F01D88F}" destId="{38618C67-074B-4C45-9A5A-D2768642990C}" srcOrd="0" destOrd="0" presId="urn:microsoft.com/office/officeart/2008/layout/HorizontalMultiLevelHierarchy"/>
    <dgm:cxn modelId="{F5BC6849-A2E8-4CD2-8B70-B3D7394FE624}" type="presOf" srcId="{ADC4029B-9CB3-4FA8-821C-C21394D05D39}" destId="{DDFD39CA-4173-47EE-A23E-2A1130024C3D}" srcOrd="0" destOrd="0" presId="urn:microsoft.com/office/officeart/2008/layout/HorizontalMultiLevelHierarchy"/>
    <dgm:cxn modelId="{B10BFC6A-14DE-4A84-99BC-ADC608285FE2}" type="presOf" srcId="{E60AB7DA-9E3D-4A76-8B0B-4FD2FE46CCF5}" destId="{AE387B43-2BA2-4005-8F85-B7294E133B93}" srcOrd="1" destOrd="0" presId="urn:microsoft.com/office/officeart/2008/layout/HorizontalMultiLevelHierarchy"/>
    <dgm:cxn modelId="{E4D9D98B-6196-41E4-9C64-1C8533AC9EC0}" type="presOf" srcId="{258AC575-ECF7-4753-949E-7CDE85B20E72}" destId="{74CBC2D5-48BB-4706-B973-A2C7CCF07AC7}" srcOrd="0" destOrd="0" presId="urn:microsoft.com/office/officeart/2008/layout/HorizontalMultiLevelHierarchy"/>
    <dgm:cxn modelId="{4C8927B1-C3DD-42BB-B528-54C7DA887BF9}" type="presOf" srcId="{C310A037-6A34-4787-8EC1-B2B09541204B}" destId="{0E9B39E2-CD98-41FB-AEAC-BB1E22F6E355}" srcOrd="0" destOrd="0" presId="urn:microsoft.com/office/officeart/2008/layout/HorizontalMultiLevelHierarchy"/>
    <dgm:cxn modelId="{ADE8ABA5-A066-4CFB-ADFF-32F4582E8BF6}" type="presParOf" srcId="{01CD3099-D7B4-46C5-9C3A-519DBC233EE7}" destId="{4A2334A5-4EEF-4C26-90F5-1FF8D6011E8B}" srcOrd="0" destOrd="0" presId="urn:microsoft.com/office/officeart/2008/layout/HorizontalMultiLevelHierarchy"/>
    <dgm:cxn modelId="{1CDB95EE-F75F-4144-832B-451C6A45B6E7}" type="presParOf" srcId="{4A2334A5-4EEF-4C26-90F5-1FF8D6011E8B}" destId="{833F46C1-DED5-4E3D-BFAE-8959671F0EE9}" srcOrd="0" destOrd="0" presId="urn:microsoft.com/office/officeart/2008/layout/HorizontalMultiLevelHierarchy"/>
    <dgm:cxn modelId="{6F260B3A-5464-41D0-9D7E-3E8669603463}" type="presParOf" srcId="{4A2334A5-4EEF-4C26-90F5-1FF8D6011E8B}" destId="{CB949D1F-0F1E-4E69-9ACD-C5998B49DD4B}" srcOrd="1" destOrd="0" presId="urn:microsoft.com/office/officeart/2008/layout/HorizontalMultiLevelHierarchy"/>
    <dgm:cxn modelId="{C8CFE892-4E9B-451D-9101-FCA95FB31175}" type="presParOf" srcId="{CB949D1F-0F1E-4E69-9ACD-C5998B49DD4B}" destId="{5E6EB117-4F6E-430E-BC38-19A4047788CA}" srcOrd="0" destOrd="0" presId="urn:microsoft.com/office/officeart/2008/layout/HorizontalMultiLevelHierarchy"/>
    <dgm:cxn modelId="{9150AFB3-E298-40D0-8561-DA755665E11E}" type="presParOf" srcId="{5E6EB117-4F6E-430E-BC38-19A4047788CA}" destId="{AE387B43-2BA2-4005-8F85-B7294E133B93}" srcOrd="0" destOrd="0" presId="urn:microsoft.com/office/officeart/2008/layout/HorizontalMultiLevelHierarchy"/>
    <dgm:cxn modelId="{0101AD83-B721-4F5F-8E09-295E44E3C557}" type="presParOf" srcId="{CB949D1F-0F1E-4E69-9ACD-C5998B49DD4B}" destId="{C0E5173B-7D59-499F-B597-B8AADC2014C3}" srcOrd="1" destOrd="0" presId="urn:microsoft.com/office/officeart/2008/layout/HorizontalMultiLevelHierarchy"/>
    <dgm:cxn modelId="{8F9E00BC-EA1B-40B7-8517-56278506508F}" type="presParOf" srcId="{C0E5173B-7D59-499F-B597-B8AADC2014C3}" destId="{38618C67-074B-4C45-9A5A-D2768642990C}" srcOrd="0" destOrd="0" presId="urn:microsoft.com/office/officeart/2008/layout/HorizontalMultiLevelHierarchy"/>
    <dgm:cxn modelId="{D06A2713-5135-4071-81BB-314B2553CC02}" type="presParOf" srcId="{C0E5173B-7D59-499F-B597-B8AADC2014C3}" destId="{EF056594-D55B-4CED-AB3F-0AF3D18301C0}" srcOrd="1" destOrd="0" presId="urn:microsoft.com/office/officeart/2008/layout/HorizontalMultiLevelHierarchy"/>
    <dgm:cxn modelId="{1D544B47-2526-41CC-A2FE-C7F03DF3923D}" type="presParOf" srcId="{CB949D1F-0F1E-4E69-9ACD-C5998B49DD4B}" destId="{DDFD39CA-4173-47EE-A23E-2A1130024C3D}" srcOrd="2" destOrd="0" presId="urn:microsoft.com/office/officeart/2008/layout/HorizontalMultiLevelHierarchy"/>
    <dgm:cxn modelId="{56C1389E-2C5F-42B2-9E33-29CE406EF162}" type="presParOf" srcId="{DDFD39CA-4173-47EE-A23E-2A1130024C3D}" destId="{79DD62D9-4B3C-4FE8-AE4C-2D24D43FF234}" srcOrd="0" destOrd="0" presId="urn:microsoft.com/office/officeart/2008/layout/HorizontalMultiLevelHierarchy"/>
    <dgm:cxn modelId="{47C38744-74D6-4980-9E4D-80625E9A9633}" type="presParOf" srcId="{CB949D1F-0F1E-4E69-9ACD-C5998B49DD4B}" destId="{703E0883-782F-4CB7-894A-5D77FF4AAA09}" srcOrd="3" destOrd="0" presId="urn:microsoft.com/office/officeart/2008/layout/HorizontalMultiLevelHierarchy"/>
    <dgm:cxn modelId="{C36F7411-FE13-4ED9-A2B7-BF6248D897E9}" type="presParOf" srcId="{703E0883-782F-4CB7-894A-5D77FF4AAA09}" destId="{CA69E19C-DCB0-4770-A16B-54FA07A513C1}" srcOrd="0" destOrd="0" presId="urn:microsoft.com/office/officeart/2008/layout/HorizontalMultiLevelHierarchy"/>
    <dgm:cxn modelId="{B89CBAE0-7BEE-4BB4-A003-47A0A1FE9D7E}" type="presParOf" srcId="{703E0883-782F-4CB7-894A-5D77FF4AAA09}" destId="{E668BC01-747A-4CF5-B655-C5E40429C3E6}" srcOrd="1" destOrd="0" presId="urn:microsoft.com/office/officeart/2008/layout/HorizontalMultiLevelHierarchy"/>
    <dgm:cxn modelId="{4462BDC4-3101-4842-8E7D-9278E2975C81}" type="presParOf" srcId="{CB949D1F-0F1E-4E69-9ACD-C5998B49DD4B}" destId="{0E9B39E2-CD98-41FB-AEAC-BB1E22F6E355}" srcOrd="4" destOrd="0" presId="urn:microsoft.com/office/officeart/2008/layout/HorizontalMultiLevelHierarchy"/>
    <dgm:cxn modelId="{B5C3A221-0CEF-4A61-B51D-4ED171F3117E}" type="presParOf" srcId="{0E9B39E2-CD98-41FB-AEAC-BB1E22F6E355}" destId="{EEDE2100-E8EE-460E-9C18-9507E3CB7867}" srcOrd="0" destOrd="0" presId="urn:microsoft.com/office/officeart/2008/layout/HorizontalMultiLevelHierarchy"/>
    <dgm:cxn modelId="{5D054AC0-976A-4080-91B9-4B9CF49E4DFF}" type="presParOf" srcId="{CB949D1F-0F1E-4E69-9ACD-C5998B49DD4B}" destId="{18C05DC9-A4D2-4C55-8F0D-F3C8AD304B9A}" srcOrd="5" destOrd="0" presId="urn:microsoft.com/office/officeart/2008/layout/HorizontalMultiLevelHierarchy"/>
    <dgm:cxn modelId="{7DF64EBC-042E-4048-8CFD-495B0E5D2C46}" type="presParOf" srcId="{18C05DC9-A4D2-4C55-8F0D-F3C8AD304B9A}" destId="{B744D8E0-58E1-443F-9F12-3E8551C0C380}" srcOrd="0" destOrd="0" presId="urn:microsoft.com/office/officeart/2008/layout/HorizontalMultiLevelHierarchy"/>
    <dgm:cxn modelId="{D9F78ACD-C88E-4D12-965C-4BD756A0B50C}" type="presParOf" srcId="{18C05DC9-A4D2-4C55-8F0D-F3C8AD304B9A}" destId="{7400477C-DD54-4BD6-995E-FF529159617D}" srcOrd="1" destOrd="0" presId="urn:microsoft.com/office/officeart/2008/layout/HorizontalMultiLevelHierarchy"/>
    <dgm:cxn modelId="{DF642183-9406-416F-9BA9-4882F4E61F87}" type="presParOf" srcId="{CB949D1F-0F1E-4E69-9ACD-C5998B49DD4B}" destId="{9FA1A619-4987-4A92-9C5A-299C22CB63B2}" srcOrd="6" destOrd="0" presId="urn:microsoft.com/office/officeart/2008/layout/HorizontalMultiLevelHierarchy"/>
    <dgm:cxn modelId="{1CAAA980-F1BA-4D69-8E09-D79D8ECCF00A}" type="presParOf" srcId="{9FA1A619-4987-4A92-9C5A-299C22CB63B2}" destId="{28BEC6D2-B87D-4840-AA16-226CF45AA66C}" srcOrd="0" destOrd="0" presId="urn:microsoft.com/office/officeart/2008/layout/HorizontalMultiLevelHierarchy"/>
    <dgm:cxn modelId="{DC4382D8-EE82-426D-A3C9-8A3213D0BDA9}" type="presParOf" srcId="{CB949D1F-0F1E-4E69-9ACD-C5998B49DD4B}" destId="{9C213724-1B35-48F9-8D87-BB8229E99B38}" srcOrd="7" destOrd="0" presId="urn:microsoft.com/office/officeart/2008/layout/HorizontalMultiLevelHierarchy"/>
    <dgm:cxn modelId="{0B7741EA-F04B-4571-882F-7875FFA571E4}" type="presParOf" srcId="{9C213724-1B35-48F9-8D87-BB8229E99B38}" destId="{74CBC2D5-48BB-4706-B973-A2C7CCF07AC7}" srcOrd="0" destOrd="0" presId="urn:microsoft.com/office/officeart/2008/layout/HorizontalMultiLevelHierarchy"/>
    <dgm:cxn modelId="{6543BDA5-85AF-47C7-8458-2ED3F7CFA990}" type="presParOf" srcId="{9C213724-1B35-48F9-8D87-BB8229E99B38}" destId="{A437D38C-D6F9-41DA-A45C-DE6B5266FA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22C430-482B-406C-A9C1-6B7E4C64A5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16E5A9F-A64D-4AFE-B22C-EE103F01D88F}">
      <dgm:prSet phldrT="[Text]" custT="1"/>
      <dgm:spPr>
        <a:xfrm>
          <a:off x="2507132" y="139303"/>
          <a:ext cx="1780794" cy="542925"/>
        </a:xfr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Information Processing Circuits</a:t>
          </a:r>
        </a:p>
      </dgm:t>
    </dgm:pt>
    <dgm:pt modelId="{E60AB7DA-9E3D-4A76-8B0B-4FD2FE46CCF5}" type="parTrans" cxnId="{28F9EC48-5A85-4D70-B968-ED7E7B5FFD80}">
      <dgm:prSet custT="1"/>
      <dgm:spPr>
        <a:xfrm>
          <a:off x="2150973" y="410765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32F0B3C5-8D4C-49CD-9CAD-3E2499D14F50}" type="sibTrans" cxnId="{28F9EC48-5A85-4D70-B968-ED7E7B5FFD80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F08833D4-1AEB-4F5E-AB82-895296639796}">
      <dgm:prSet phldrT="[Text]" custT="1"/>
      <dgm:spPr>
        <a:xfrm>
          <a:off x="2507132" y="817959"/>
          <a:ext cx="1780794" cy="542925"/>
        </a:xfr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gm:t>
    </dgm:pt>
    <dgm:pt modelId="{ADC4029B-9CB3-4FA8-821C-C21394D05D39}" type="parTrans" cxnId="{7AFBC67C-5AC6-42F2-B49E-0E1E3970B27C}">
      <dgm:prSet custT="1"/>
      <dgm:spPr>
        <a:xfrm>
          <a:off x="2150973" y="1089421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F762FDEE-FFB1-4B7E-8CBD-E99F1C61FF6C}" type="sibTrans" cxnId="{7AFBC67C-5AC6-42F2-B49E-0E1E3970B27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DCE43D-10B0-4F5D-B7AC-1B266FAAC1B4}">
      <dgm:prSet phldrT="[Text]" custT="1"/>
      <dgm:spPr>
        <a:xfrm>
          <a:off x="2507132" y="1496615"/>
          <a:ext cx="1780794" cy="542925"/>
        </a:xfr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gm:t>
    </dgm:pt>
    <dgm:pt modelId="{C310A037-6A34-4787-8EC1-B2B09541204B}" type="parTrans" cxnId="{39CFC142-CF68-4CDC-B2B8-A51A33D8109E}">
      <dgm:prSet custT="1"/>
      <dgm:spPr>
        <a:xfrm>
          <a:off x="2150973" y="1428750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8D14957A-FD60-4DDF-847C-1F1ED6742862}" type="sibTrans" cxnId="{39CFC142-CF68-4CDC-B2B8-A51A33D8109E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8AC575-ECF7-4753-949E-7CDE85B20E72}">
      <dgm:prSet phldrT="[Text]" custT="1"/>
      <dgm:spPr>
        <a:xfrm>
          <a:off x="2507132" y="2175271"/>
          <a:ext cx="1780794" cy="542925"/>
        </a:xfr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gm:spPr>
      <dgm:t>
        <a:bodyPr/>
        <a:lstStyle/>
        <a:p>
          <a:pPr algn="ctr"/>
          <a:r>
            <a:rPr lang="en-CA" sz="14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Self-Monitoring &amp; Regulatory Circuits</a:t>
          </a:r>
        </a:p>
      </dgm:t>
    </dgm:pt>
    <dgm:pt modelId="{CCE7E06A-5751-41D3-96DF-B2C341584B4A}" type="parTrans" cxnId="{89B25BFE-3463-4F70-B855-2550E53548BA}">
      <dgm:prSet custT="1"/>
      <dgm:spPr>
        <a:xfrm>
          <a:off x="2150973" y="1428750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B4CE8CEB-5F12-4B03-BDFC-3B6D4C86751A}" type="sibTrans" cxnId="{89B25BFE-3463-4F70-B855-2550E53548BA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D5CADB8-39D2-4E3C-BAC9-ACA7010A94FB}">
      <dgm:prSet phldrT="[Text]" custT="1"/>
      <dgm:spPr>
        <a:xfrm rot="16200000">
          <a:off x="450761" y="1157287"/>
          <a:ext cx="2857500" cy="542925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5CB203-22B2-43DC-9639-B7E0084FCEEF}" type="sib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AFDA2D3-5AC0-4373-8123-F4C5F67505E0}" type="par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1CD3099-D7B4-46C5-9C3A-519DBC233EE7}" type="pres">
      <dgm:prSet presAssocID="{DC22C430-482B-406C-A9C1-6B7E4C64A5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2334A5-4EEF-4C26-90F5-1FF8D6011E8B}" type="pres">
      <dgm:prSet presAssocID="{7D5CADB8-39D2-4E3C-BAC9-ACA7010A94FB}" presName="root1" presStyleCnt="0"/>
      <dgm:spPr/>
    </dgm:pt>
    <dgm:pt modelId="{833F46C1-DED5-4E3D-BFAE-8959671F0EE9}" type="pres">
      <dgm:prSet presAssocID="{7D5CADB8-39D2-4E3C-BAC9-ACA7010A94FB}" presName="LevelOneTextNode" presStyleLbl="node0" presStyleIdx="0" presStyleCnt="1" custScaleX="1698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CB949D1F-0F1E-4E69-9ACD-C5998B49DD4B}" type="pres">
      <dgm:prSet presAssocID="{7D5CADB8-39D2-4E3C-BAC9-ACA7010A94FB}" presName="level2hierChild" presStyleCnt="0"/>
      <dgm:spPr/>
    </dgm:pt>
    <dgm:pt modelId="{5E6EB117-4F6E-430E-BC38-19A4047788CA}" type="pres">
      <dgm:prSet presAssocID="{E60AB7DA-9E3D-4A76-8B0B-4FD2FE46CCF5}" presName="conn2-1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AE387B43-2BA2-4005-8F85-B7294E133B93}" type="pres">
      <dgm:prSet presAssocID="{E60AB7DA-9E3D-4A76-8B0B-4FD2FE46CCF5}" presName="connTx" presStyleLbl="parChTrans1D2" presStyleIdx="0" presStyleCnt="4"/>
      <dgm:spPr/>
      <dgm:t>
        <a:bodyPr/>
        <a:lstStyle/>
        <a:p>
          <a:endParaRPr lang="en-CA"/>
        </a:p>
      </dgm:t>
    </dgm:pt>
    <dgm:pt modelId="{C0E5173B-7D59-499F-B597-B8AADC2014C3}" type="pres">
      <dgm:prSet presAssocID="{816E5A9F-A64D-4AFE-B22C-EE103F01D88F}" presName="root2" presStyleCnt="0"/>
      <dgm:spPr/>
    </dgm:pt>
    <dgm:pt modelId="{38618C67-074B-4C45-9A5A-D2768642990C}" type="pres">
      <dgm:prSet presAssocID="{816E5A9F-A64D-4AFE-B22C-EE103F01D88F}" presName="LevelTwoTextNode" presStyleLbl="node2" presStyleIdx="0" presStyleCnt="4" custScaleY="13900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F056594-D55B-4CED-AB3F-0AF3D18301C0}" type="pres">
      <dgm:prSet presAssocID="{816E5A9F-A64D-4AFE-B22C-EE103F01D88F}" presName="level3hierChild" presStyleCnt="0"/>
      <dgm:spPr/>
    </dgm:pt>
    <dgm:pt modelId="{DDFD39CA-4173-47EE-A23E-2A1130024C3D}" type="pres">
      <dgm:prSet presAssocID="{ADC4029B-9CB3-4FA8-821C-C21394D05D39}" presName="conn2-1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79DD62D9-4B3C-4FE8-AE4C-2D24D43FF234}" type="pres">
      <dgm:prSet presAssocID="{ADC4029B-9CB3-4FA8-821C-C21394D05D39}" presName="connTx" presStyleLbl="parChTrans1D2" presStyleIdx="1" presStyleCnt="4"/>
      <dgm:spPr/>
      <dgm:t>
        <a:bodyPr/>
        <a:lstStyle/>
        <a:p>
          <a:endParaRPr lang="en-CA"/>
        </a:p>
      </dgm:t>
    </dgm:pt>
    <dgm:pt modelId="{703E0883-782F-4CB7-894A-5D77FF4AAA09}" type="pres">
      <dgm:prSet presAssocID="{F08833D4-1AEB-4F5E-AB82-895296639796}" presName="root2" presStyleCnt="0"/>
      <dgm:spPr/>
    </dgm:pt>
    <dgm:pt modelId="{CA69E19C-DCB0-4770-A16B-54FA07A513C1}" type="pres">
      <dgm:prSet presAssocID="{F08833D4-1AEB-4F5E-AB82-895296639796}" presName="LevelTwoTextNode" presStyleLbl="node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668BC01-747A-4CF5-B655-C5E40429C3E6}" type="pres">
      <dgm:prSet presAssocID="{F08833D4-1AEB-4F5E-AB82-895296639796}" presName="level3hierChild" presStyleCnt="0"/>
      <dgm:spPr/>
    </dgm:pt>
    <dgm:pt modelId="{0E9B39E2-CD98-41FB-AEAC-BB1E22F6E355}" type="pres">
      <dgm:prSet presAssocID="{C310A037-6A34-4787-8EC1-B2B09541204B}" presName="conn2-1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EEDE2100-E8EE-460E-9C18-9507E3CB7867}" type="pres">
      <dgm:prSet presAssocID="{C310A037-6A34-4787-8EC1-B2B09541204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18C05DC9-A4D2-4C55-8F0D-F3C8AD304B9A}" type="pres">
      <dgm:prSet presAssocID="{25DCE43D-10B0-4F5D-B7AC-1B266FAAC1B4}" presName="root2" presStyleCnt="0"/>
      <dgm:spPr/>
    </dgm:pt>
    <dgm:pt modelId="{B744D8E0-58E1-443F-9F12-3E8551C0C380}" type="pres">
      <dgm:prSet presAssocID="{25DCE43D-10B0-4F5D-B7AC-1B266FAAC1B4}" presName="LevelTwoTextNode" presStyleLbl="node2" presStyleIdx="2" presStyleCnt="4" custScaleY="1613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7400477C-DD54-4BD6-995E-FF529159617D}" type="pres">
      <dgm:prSet presAssocID="{25DCE43D-10B0-4F5D-B7AC-1B266FAAC1B4}" presName="level3hierChild" presStyleCnt="0"/>
      <dgm:spPr/>
    </dgm:pt>
    <dgm:pt modelId="{9FA1A619-4987-4A92-9C5A-299C22CB63B2}" type="pres">
      <dgm:prSet presAssocID="{CCE7E06A-5751-41D3-96DF-B2C341584B4A}" presName="conn2-1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28BEC6D2-B87D-4840-AA16-226CF45AA66C}" type="pres">
      <dgm:prSet presAssocID="{CCE7E06A-5751-41D3-96DF-B2C341584B4A}" presName="connTx" presStyleLbl="parChTrans1D2" presStyleIdx="3" presStyleCnt="4"/>
      <dgm:spPr/>
      <dgm:t>
        <a:bodyPr/>
        <a:lstStyle/>
        <a:p>
          <a:endParaRPr lang="en-CA"/>
        </a:p>
      </dgm:t>
    </dgm:pt>
    <dgm:pt modelId="{9C213724-1B35-48F9-8D87-BB8229E99B38}" type="pres">
      <dgm:prSet presAssocID="{258AC575-ECF7-4753-949E-7CDE85B20E72}" presName="root2" presStyleCnt="0"/>
      <dgm:spPr/>
    </dgm:pt>
    <dgm:pt modelId="{74CBC2D5-48BB-4706-B973-A2C7CCF07AC7}" type="pres">
      <dgm:prSet presAssocID="{258AC575-ECF7-4753-949E-7CDE85B20E72}" presName="LevelTwoTextNode" presStyleLbl="node2" presStyleIdx="3" presStyleCnt="4" custScaleY="149525" custLinFactNeighborY="-775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A437D38C-D6F9-41DA-A45C-DE6B5266FAFE}" type="pres">
      <dgm:prSet presAssocID="{258AC575-ECF7-4753-949E-7CDE85B20E72}" presName="level3hierChild" presStyleCnt="0"/>
      <dgm:spPr/>
    </dgm:pt>
  </dgm:ptLst>
  <dgm:cxnLst>
    <dgm:cxn modelId="{C6B9A6E6-618A-41F5-B372-1C7061CA4258}" type="presOf" srcId="{F08833D4-1AEB-4F5E-AB82-895296639796}" destId="{CA69E19C-DCB0-4770-A16B-54FA07A513C1}" srcOrd="0" destOrd="0" presId="urn:microsoft.com/office/officeart/2008/layout/HorizontalMultiLevelHierarchy"/>
    <dgm:cxn modelId="{523C8479-05D7-4B7D-A95B-609D6AFA6B70}" type="presOf" srcId="{CCE7E06A-5751-41D3-96DF-B2C341584B4A}" destId="{9FA1A619-4987-4A92-9C5A-299C22CB63B2}" srcOrd="0" destOrd="0" presId="urn:microsoft.com/office/officeart/2008/layout/HorizontalMultiLevelHierarchy"/>
    <dgm:cxn modelId="{7B71ABC1-B814-4FAB-B83A-C451AD1C15BB}" srcId="{DC22C430-482B-406C-A9C1-6B7E4C64A517}" destId="{7D5CADB8-39D2-4E3C-BAC9-ACA7010A94FB}" srcOrd="0" destOrd="0" parTransId="{0AFDA2D3-5AC0-4373-8123-F4C5F67505E0}" sibTransId="{485CB203-22B2-43DC-9639-B7E0084FCEEF}"/>
    <dgm:cxn modelId="{39CFC142-CF68-4CDC-B2B8-A51A33D8109E}" srcId="{7D5CADB8-39D2-4E3C-BAC9-ACA7010A94FB}" destId="{25DCE43D-10B0-4F5D-B7AC-1B266FAAC1B4}" srcOrd="2" destOrd="0" parTransId="{C310A037-6A34-4787-8EC1-B2B09541204B}" sibTransId="{8D14957A-FD60-4DDF-847C-1F1ED6742862}"/>
    <dgm:cxn modelId="{1E0A9420-7958-494D-8FD9-AFA32061A05D}" type="presOf" srcId="{ADC4029B-9CB3-4FA8-821C-C21394D05D39}" destId="{DDFD39CA-4173-47EE-A23E-2A1130024C3D}" srcOrd="0" destOrd="0" presId="urn:microsoft.com/office/officeart/2008/layout/HorizontalMultiLevelHierarchy"/>
    <dgm:cxn modelId="{C307F765-9604-4EF0-9501-A6C030C52D7F}" type="presOf" srcId="{C310A037-6A34-4787-8EC1-B2B09541204B}" destId="{EEDE2100-E8EE-460E-9C18-9507E3CB7867}" srcOrd="1" destOrd="0" presId="urn:microsoft.com/office/officeart/2008/layout/HorizontalMultiLevelHierarchy"/>
    <dgm:cxn modelId="{68411C52-D89B-48AD-B3A0-F0A3FC2D8964}" type="presOf" srcId="{E60AB7DA-9E3D-4A76-8B0B-4FD2FE46CCF5}" destId="{AE387B43-2BA2-4005-8F85-B7294E133B93}" srcOrd="1" destOrd="0" presId="urn:microsoft.com/office/officeart/2008/layout/HorizontalMultiLevelHierarchy"/>
    <dgm:cxn modelId="{7AFBC67C-5AC6-42F2-B49E-0E1E3970B27C}" srcId="{7D5CADB8-39D2-4E3C-BAC9-ACA7010A94FB}" destId="{F08833D4-1AEB-4F5E-AB82-895296639796}" srcOrd="1" destOrd="0" parTransId="{ADC4029B-9CB3-4FA8-821C-C21394D05D39}" sibTransId="{F762FDEE-FFB1-4B7E-8CBD-E99F1C61FF6C}"/>
    <dgm:cxn modelId="{DEE8336B-0923-4713-8001-2F2D75DA538F}" type="presOf" srcId="{816E5A9F-A64D-4AFE-B22C-EE103F01D88F}" destId="{38618C67-074B-4C45-9A5A-D2768642990C}" srcOrd="0" destOrd="0" presId="urn:microsoft.com/office/officeart/2008/layout/HorizontalMultiLevelHierarchy"/>
    <dgm:cxn modelId="{28F9EC48-5A85-4D70-B968-ED7E7B5FFD80}" srcId="{7D5CADB8-39D2-4E3C-BAC9-ACA7010A94FB}" destId="{816E5A9F-A64D-4AFE-B22C-EE103F01D88F}" srcOrd="0" destOrd="0" parTransId="{E60AB7DA-9E3D-4A76-8B0B-4FD2FE46CCF5}" sibTransId="{32F0B3C5-8D4C-49CD-9CAD-3E2499D14F50}"/>
    <dgm:cxn modelId="{D944347D-C371-48C0-9291-B9B0B67ED392}" type="presOf" srcId="{CCE7E06A-5751-41D3-96DF-B2C341584B4A}" destId="{28BEC6D2-B87D-4840-AA16-226CF45AA66C}" srcOrd="1" destOrd="0" presId="urn:microsoft.com/office/officeart/2008/layout/HorizontalMultiLevelHierarchy"/>
    <dgm:cxn modelId="{0E7EB5CD-3D9D-459F-AC1C-23E0D51314A6}" type="presOf" srcId="{25DCE43D-10B0-4F5D-B7AC-1B266FAAC1B4}" destId="{B744D8E0-58E1-443F-9F12-3E8551C0C380}" srcOrd="0" destOrd="0" presId="urn:microsoft.com/office/officeart/2008/layout/HorizontalMultiLevelHierarchy"/>
    <dgm:cxn modelId="{DEB55B5F-7E1E-4800-9F2F-8DFD08326641}" type="presOf" srcId="{E60AB7DA-9E3D-4A76-8B0B-4FD2FE46CCF5}" destId="{5E6EB117-4F6E-430E-BC38-19A4047788CA}" srcOrd="0" destOrd="0" presId="urn:microsoft.com/office/officeart/2008/layout/HorizontalMultiLevelHierarchy"/>
    <dgm:cxn modelId="{6C653345-8E00-49B7-A8C5-33305947B797}" type="presOf" srcId="{DC22C430-482B-406C-A9C1-6B7E4C64A517}" destId="{01CD3099-D7B4-46C5-9C3A-519DBC233EE7}" srcOrd="0" destOrd="0" presId="urn:microsoft.com/office/officeart/2008/layout/HorizontalMultiLevelHierarchy"/>
    <dgm:cxn modelId="{D0AFC737-E158-4DF3-93A3-7E15828704C2}" type="presOf" srcId="{ADC4029B-9CB3-4FA8-821C-C21394D05D39}" destId="{79DD62D9-4B3C-4FE8-AE4C-2D24D43FF234}" srcOrd="1" destOrd="0" presId="urn:microsoft.com/office/officeart/2008/layout/HorizontalMultiLevelHierarchy"/>
    <dgm:cxn modelId="{31F8B0D0-DEB7-4FBE-B086-3825FCD52A22}" type="presOf" srcId="{258AC575-ECF7-4753-949E-7CDE85B20E72}" destId="{74CBC2D5-48BB-4706-B973-A2C7CCF07AC7}" srcOrd="0" destOrd="0" presId="urn:microsoft.com/office/officeart/2008/layout/HorizontalMultiLevelHierarchy"/>
    <dgm:cxn modelId="{AAFECDE0-BD5A-4FAB-BB37-ABA7516127BF}" type="presOf" srcId="{7D5CADB8-39D2-4E3C-BAC9-ACA7010A94FB}" destId="{833F46C1-DED5-4E3D-BFAE-8959671F0EE9}" srcOrd="0" destOrd="0" presId="urn:microsoft.com/office/officeart/2008/layout/HorizontalMultiLevelHierarchy"/>
    <dgm:cxn modelId="{89B25BFE-3463-4F70-B855-2550E53548BA}" srcId="{7D5CADB8-39D2-4E3C-BAC9-ACA7010A94FB}" destId="{258AC575-ECF7-4753-949E-7CDE85B20E72}" srcOrd="3" destOrd="0" parTransId="{CCE7E06A-5751-41D3-96DF-B2C341584B4A}" sibTransId="{B4CE8CEB-5F12-4B03-BDFC-3B6D4C86751A}"/>
    <dgm:cxn modelId="{ACA6DA40-5703-48B4-9260-C0537CC21250}" type="presOf" srcId="{C310A037-6A34-4787-8EC1-B2B09541204B}" destId="{0E9B39E2-CD98-41FB-AEAC-BB1E22F6E355}" srcOrd="0" destOrd="0" presId="urn:microsoft.com/office/officeart/2008/layout/HorizontalMultiLevelHierarchy"/>
    <dgm:cxn modelId="{736AF736-5E7D-4440-A7C5-0BF278986C86}" type="presParOf" srcId="{01CD3099-D7B4-46C5-9C3A-519DBC233EE7}" destId="{4A2334A5-4EEF-4C26-90F5-1FF8D6011E8B}" srcOrd="0" destOrd="0" presId="urn:microsoft.com/office/officeart/2008/layout/HorizontalMultiLevelHierarchy"/>
    <dgm:cxn modelId="{62F59C83-7E7C-41E2-A9BD-A884236EF5D5}" type="presParOf" srcId="{4A2334A5-4EEF-4C26-90F5-1FF8D6011E8B}" destId="{833F46C1-DED5-4E3D-BFAE-8959671F0EE9}" srcOrd="0" destOrd="0" presId="urn:microsoft.com/office/officeart/2008/layout/HorizontalMultiLevelHierarchy"/>
    <dgm:cxn modelId="{17363D7B-8ABE-481E-A22A-37AE460940CC}" type="presParOf" srcId="{4A2334A5-4EEF-4C26-90F5-1FF8D6011E8B}" destId="{CB949D1F-0F1E-4E69-9ACD-C5998B49DD4B}" srcOrd="1" destOrd="0" presId="urn:microsoft.com/office/officeart/2008/layout/HorizontalMultiLevelHierarchy"/>
    <dgm:cxn modelId="{03F1D51A-F027-4453-8450-90CF4364357D}" type="presParOf" srcId="{CB949D1F-0F1E-4E69-9ACD-C5998B49DD4B}" destId="{5E6EB117-4F6E-430E-BC38-19A4047788CA}" srcOrd="0" destOrd="0" presId="urn:microsoft.com/office/officeart/2008/layout/HorizontalMultiLevelHierarchy"/>
    <dgm:cxn modelId="{94C0643C-87AE-4D54-A883-93E3BDC8D654}" type="presParOf" srcId="{5E6EB117-4F6E-430E-BC38-19A4047788CA}" destId="{AE387B43-2BA2-4005-8F85-B7294E133B93}" srcOrd="0" destOrd="0" presId="urn:microsoft.com/office/officeart/2008/layout/HorizontalMultiLevelHierarchy"/>
    <dgm:cxn modelId="{E35DE55F-58FD-4CB7-A041-F3F7EA20CE97}" type="presParOf" srcId="{CB949D1F-0F1E-4E69-9ACD-C5998B49DD4B}" destId="{C0E5173B-7D59-499F-B597-B8AADC2014C3}" srcOrd="1" destOrd="0" presId="urn:microsoft.com/office/officeart/2008/layout/HorizontalMultiLevelHierarchy"/>
    <dgm:cxn modelId="{0072FDEC-6FC9-4E75-9B3D-B6922E832311}" type="presParOf" srcId="{C0E5173B-7D59-499F-B597-B8AADC2014C3}" destId="{38618C67-074B-4C45-9A5A-D2768642990C}" srcOrd="0" destOrd="0" presId="urn:microsoft.com/office/officeart/2008/layout/HorizontalMultiLevelHierarchy"/>
    <dgm:cxn modelId="{6C358F55-B7F3-49A0-BEAB-35F2ADFA6265}" type="presParOf" srcId="{C0E5173B-7D59-499F-B597-B8AADC2014C3}" destId="{EF056594-D55B-4CED-AB3F-0AF3D18301C0}" srcOrd="1" destOrd="0" presId="urn:microsoft.com/office/officeart/2008/layout/HorizontalMultiLevelHierarchy"/>
    <dgm:cxn modelId="{9FE45610-1D8C-420D-B216-E6C80A0A83E9}" type="presParOf" srcId="{CB949D1F-0F1E-4E69-9ACD-C5998B49DD4B}" destId="{DDFD39CA-4173-47EE-A23E-2A1130024C3D}" srcOrd="2" destOrd="0" presId="urn:microsoft.com/office/officeart/2008/layout/HorizontalMultiLevelHierarchy"/>
    <dgm:cxn modelId="{5B54C342-F2D8-4082-A9C0-6E0F3CDD91AB}" type="presParOf" srcId="{DDFD39CA-4173-47EE-A23E-2A1130024C3D}" destId="{79DD62D9-4B3C-4FE8-AE4C-2D24D43FF234}" srcOrd="0" destOrd="0" presId="urn:microsoft.com/office/officeart/2008/layout/HorizontalMultiLevelHierarchy"/>
    <dgm:cxn modelId="{5CAE387D-4F5A-4D21-A5B6-8F004D4F5492}" type="presParOf" srcId="{CB949D1F-0F1E-4E69-9ACD-C5998B49DD4B}" destId="{703E0883-782F-4CB7-894A-5D77FF4AAA09}" srcOrd="3" destOrd="0" presId="urn:microsoft.com/office/officeart/2008/layout/HorizontalMultiLevelHierarchy"/>
    <dgm:cxn modelId="{66CA53FA-BB81-4572-BB08-BE617C8039D7}" type="presParOf" srcId="{703E0883-782F-4CB7-894A-5D77FF4AAA09}" destId="{CA69E19C-DCB0-4770-A16B-54FA07A513C1}" srcOrd="0" destOrd="0" presId="urn:microsoft.com/office/officeart/2008/layout/HorizontalMultiLevelHierarchy"/>
    <dgm:cxn modelId="{7439D7D5-0422-43E1-9C2D-5706B5BA60A1}" type="presParOf" srcId="{703E0883-782F-4CB7-894A-5D77FF4AAA09}" destId="{E668BC01-747A-4CF5-B655-C5E40429C3E6}" srcOrd="1" destOrd="0" presId="urn:microsoft.com/office/officeart/2008/layout/HorizontalMultiLevelHierarchy"/>
    <dgm:cxn modelId="{887CEA51-B345-4EC9-A38C-7832B1A35307}" type="presParOf" srcId="{CB949D1F-0F1E-4E69-9ACD-C5998B49DD4B}" destId="{0E9B39E2-CD98-41FB-AEAC-BB1E22F6E355}" srcOrd="4" destOrd="0" presId="urn:microsoft.com/office/officeart/2008/layout/HorizontalMultiLevelHierarchy"/>
    <dgm:cxn modelId="{39738A96-F14F-48B9-BA8D-5EB23E492C80}" type="presParOf" srcId="{0E9B39E2-CD98-41FB-AEAC-BB1E22F6E355}" destId="{EEDE2100-E8EE-460E-9C18-9507E3CB7867}" srcOrd="0" destOrd="0" presId="urn:microsoft.com/office/officeart/2008/layout/HorizontalMultiLevelHierarchy"/>
    <dgm:cxn modelId="{2E7387C4-302D-412F-A769-715839D9CF80}" type="presParOf" srcId="{CB949D1F-0F1E-4E69-9ACD-C5998B49DD4B}" destId="{18C05DC9-A4D2-4C55-8F0D-F3C8AD304B9A}" srcOrd="5" destOrd="0" presId="urn:microsoft.com/office/officeart/2008/layout/HorizontalMultiLevelHierarchy"/>
    <dgm:cxn modelId="{2C32793E-7023-4816-BD8A-54B8273B087E}" type="presParOf" srcId="{18C05DC9-A4D2-4C55-8F0D-F3C8AD304B9A}" destId="{B744D8E0-58E1-443F-9F12-3E8551C0C380}" srcOrd="0" destOrd="0" presId="urn:microsoft.com/office/officeart/2008/layout/HorizontalMultiLevelHierarchy"/>
    <dgm:cxn modelId="{43A46376-619F-4108-B97C-BF7197688CFF}" type="presParOf" srcId="{18C05DC9-A4D2-4C55-8F0D-F3C8AD304B9A}" destId="{7400477C-DD54-4BD6-995E-FF529159617D}" srcOrd="1" destOrd="0" presId="urn:microsoft.com/office/officeart/2008/layout/HorizontalMultiLevelHierarchy"/>
    <dgm:cxn modelId="{1588B068-1F06-4C30-9AE8-B13F20AA0760}" type="presParOf" srcId="{CB949D1F-0F1E-4E69-9ACD-C5998B49DD4B}" destId="{9FA1A619-4987-4A92-9C5A-299C22CB63B2}" srcOrd="6" destOrd="0" presId="urn:microsoft.com/office/officeart/2008/layout/HorizontalMultiLevelHierarchy"/>
    <dgm:cxn modelId="{2D0B6E3B-F015-4F53-94C2-7534F462C965}" type="presParOf" srcId="{9FA1A619-4987-4A92-9C5A-299C22CB63B2}" destId="{28BEC6D2-B87D-4840-AA16-226CF45AA66C}" srcOrd="0" destOrd="0" presId="urn:microsoft.com/office/officeart/2008/layout/HorizontalMultiLevelHierarchy"/>
    <dgm:cxn modelId="{1F3312C5-9245-4A83-9E73-61696CF8CAF8}" type="presParOf" srcId="{CB949D1F-0F1E-4E69-9ACD-C5998B49DD4B}" destId="{9C213724-1B35-48F9-8D87-BB8229E99B38}" srcOrd="7" destOrd="0" presId="urn:microsoft.com/office/officeart/2008/layout/HorizontalMultiLevelHierarchy"/>
    <dgm:cxn modelId="{130DEE5F-C608-413B-A01A-6E044A6C5E39}" type="presParOf" srcId="{9C213724-1B35-48F9-8D87-BB8229E99B38}" destId="{74CBC2D5-48BB-4706-B973-A2C7CCF07AC7}" srcOrd="0" destOrd="0" presId="urn:microsoft.com/office/officeart/2008/layout/HorizontalMultiLevelHierarchy"/>
    <dgm:cxn modelId="{3BD30331-FD54-453F-AEA3-07E9649C0BAB}" type="presParOf" srcId="{9C213724-1B35-48F9-8D87-BB8229E99B38}" destId="{A437D38C-D6F9-41DA-A45C-DE6B5266FA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solidFill>
          <a:srgbClr val="8F8F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solidFill>
          <a:srgbClr val="FFB68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rIns="64008"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solidFill>
          <a:srgbClr val="F1FAB8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solidFill>
          <a:srgbClr val="81FF8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541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5F361E5E-B58D-442E-916C-B6637ECFD543}" type="presOf" srcId="{C4317CD5-8BA5-4833-993A-EF0F65610CC7}" destId="{44944ADF-60D0-4C61-BDF9-72B0901E7FAD}" srcOrd="0" destOrd="0" presId="urn:microsoft.com/office/officeart/2005/8/layout/cycle4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222A69C8-F5BD-4406-929A-262D73A3D104}" type="presOf" srcId="{4B12BB1A-6F4D-4D01-BA2D-C5DC8C924F20}" destId="{FEABE245-4E48-4017-BFE7-45E0FD7F126B}" srcOrd="0" destOrd="0" presId="urn:microsoft.com/office/officeart/2005/8/layout/cycle4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60A55D69-0525-40DD-889C-A6601389AF82}" type="presOf" srcId="{3E7476AC-12A1-4CCD-9E81-D68ACBA96083}" destId="{60A9F77C-9928-4712-94E8-776330C81AD7}" srcOrd="0" destOrd="0" presId="urn:microsoft.com/office/officeart/2005/8/layout/cycle4"/>
    <dgm:cxn modelId="{2E168C22-FD5B-4C9E-B89C-EFB8474B6CCF}" type="presOf" srcId="{6BDBDDFD-03FF-4FEA-B042-D5294A2B246F}" destId="{3B1705FC-D93C-4CCA-BF1F-077100556E12}" srcOrd="0" destOrd="0" presId="urn:microsoft.com/office/officeart/2005/8/layout/cycle4"/>
    <dgm:cxn modelId="{1F09722C-3244-4B35-8866-9C0384B5A10E}" type="presOf" srcId="{14ED4206-1841-48F1-A0BB-661AD6A84442}" destId="{3C3F9F88-D18D-4B53-8A09-4517EA20FB79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BD6B6391-2455-4008-8E0D-CD3D6329C37B}" type="presParOf" srcId="{3C3F9F88-D18D-4B53-8A09-4517EA20FB79}" destId="{8C172904-0E0F-48C0-834C-C131143236FD}" srcOrd="0" destOrd="0" presId="urn:microsoft.com/office/officeart/2005/8/layout/cycle4"/>
    <dgm:cxn modelId="{0BE481AC-5074-4BE0-884A-A288FC5C8A40}" type="presParOf" srcId="{8C172904-0E0F-48C0-834C-C131143236FD}" destId="{B7C991F5-105E-4ADE-9CBA-8CF9A7E681AD}" srcOrd="0" destOrd="0" presId="urn:microsoft.com/office/officeart/2005/8/layout/cycle4"/>
    <dgm:cxn modelId="{1B18518A-9990-49C2-89BE-AAE800BAA1D1}" type="presParOf" srcId="{3C3F9F88-D18D-4B53-8A09-4517EA20FB79}" destId="{3177EBE1-11FF-4C75-AF75-4F1B4B2BE0C9}" srcOrd="1" destOrd="0" presId="urn:microsoft.com/office/officeart/2005/8/layout/cycle4"/>
    <dgm:cxn modelId="{68F44108-4C3D-4CE7-A401-F3990DAF1B3E}" type="presParOf" srcId="{3177EBE1-11FF-4C75-AF75-4F1B4B2BE0C9}" destId="{60A9F77C-9928-4712-94E8-776330C81AD7}" srcOrd="0" destOrd="0" presId="urn:microsoft.com/office/officeart/2005/8/layout/cycle4"/>
    <dgm:cxn modelId="{B6B0948E-A9A7-404E-BED2-BB2EB6D9DD9F}" type="presParOf" srcId="{3177EBE1-11FF-4C75-AF75-4F1B4B2BE0C9}" destId="{3B1705FC-D93C-4CCA-BF1F-077100556E12}" srcOrd="1" destOrd="0" presId="urn:microsoft.com/office/officeart/2005/8/layout/cycle4"/>
    <dgm:cxn modelId="{F14E4F51-6C8B-48E8-AF1B-B1C82C1957DC}" type="presParOf" srcId="{3177EBE1-11FF-4C75-AF75-4F1B4B2BE0C9}" destId="{44944ADF-60D0-4C61-BDF9-72B0901E7FAD}" srcOrd="2" destOrd="0" presId="urn:microsoft.com/office/officeart/2005/8/layout/cycle4"/>
    <dgm:cxn modelId="{17CBF051-8AF4-4D32-A9BB-9F2BC04B72F9}" type="presParOf" srcId="{3177EBE1-11FF-4C75-AF75-4F1B4B2BE0C9}" destId="{FEABE245-4E48-4017-BFE7-45E0FD7F126B}" srcOrd="3" destOrd="0" presId="urn:microsoft.com/office/officeart/2005/8/layout/cycle4"/>
    <dgm:cxn modelId="{71782FDA-0742-48EA-A9C3-F0E05EEA6CB2}" type="presParOf" srcId="{3177EBE1-11FF-4C75-AF75-4F1B4B2BE0C9}" destId="{197E6CDB-C097-4870-9BED-83FEEEDB74D9}" srcOrd="4" destOrd="0" presId="urn:microsoft.com/office/officeart/2005/8/layout/cycle4"/>
    <dgm:cxn modelId="{1DEFBB36-0BB2-40F9-820B-F99F60BC6C0C}" type="presParOf" srcId="{3C3F9F88-D18D-4B53-8A09-4517EA20FB79}" destId="{5459FCAA-D102-4722-A5C3-6C6E6A7B2D65}" srcOrd="2" destOrd="0" presId="urn:microsoft.com/office/officeart/2005/8/layout/cycle4"/>
    <dgm:cxn modelId="{B37BFB0C-C052-4851-8D5B-53350E4D078F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699453-E677-4B9E-882E-758B430E71D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</dgm:pt>
    <dgm:pt modelId="{59C090E4-69D2-4529-8FE7-15B8D892B29D}">
      <dgm:prSet phldrT="[Text]" custT="1"/>
      <dgm:spPr>
        <a:xfrm>
          <a:off x="1909524" y="0"/>
          <a:ext cx="1238726" cy="688181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Body Circuits</a:t>
          </a:r>
        </a:p>
      </dgm:t>
    </dgm:pt>
    <dgm:pt modelId="{B31583CC-4417-49DD-B23D-7730485F4101}" type="parTrans" cxnId="{EB8EE11F-FC07-4FAA-BFF0-FBD2A57624A1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C3C73A4C-37EC-4060-9EEF-D7BD6158CD43}" type="sibTrans" cxnId="{EB8EE11F-FC07-4FAA-BFF0-FBD2A57624A1}">
      <dgm:prSet/>
      <dgm:spPr>
        <a:xfrm rot="5400000">
          <a:off x="2399853" y="705385"/>
          <a:ext cx="258067" cy="309681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14DF54D-B644-451E-B298-43040DFE394C}">
      <dgm:prSet phldrT="[Text]" custT="1"/>
      <dgm:spPr>
        <a:xfrm>
          <a:off x="1909524" y="1032271"/>
          <a:ext cx="1238726" cy="688181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Circuits</a:t>
          </a:r>
        </a:p>
      </dgm:t>
    </dgm:pt>
    <dgm:pt modelId="{99EF762B-E1F4-4234-9FF4-C8AAF9065C55}" type="parTrans" cxnId="{975D7F6A-C052-4FD7-86E7-378ED20D7BE3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4C318EBF-E6AF-459B-AA78-9D331590C2D2}" type="sibTrans" cxnId="{975D7F6A-C052-4FD7-86E7-378ED20D7BE3}">
      <dgm:prSet/>
      <dgm:spPr>
        <a:xfrm rot="5400000">
          <a:off x="2399853" y="1737657"/>
          <a:ext cx="258067" cy="309681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D42EA48-5B0A-4145-B597-96582D745E95}">
      <dgm:prSet phldrT="[Text]" custT="1"/>
      <dgm:spPr>
        <a:xfrm>
          <a:off x="1909524" y="2064543"/>
          <a:ext cx="1238726" cy="688181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</a:t>
          </a:r>
          <a:r>
            <a:rPr lang="en-CA" sz="14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Functions</a:t>
          </a:r>
        </a:p>
      </dgm:t>
    </dgm:pt>
    <dgm:pt modelId="{EBA82643-637A-4220-9FCF-6DF2006BD3C8}" type="parTrans" cxnId="{27851F46-44F6-4D97-8678-6BBCD0EE1463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295E4B20-9694-486E-A6CB-D25608BF86C4}" type="sibTrans" cxnId="{27851F46-44F6-4D97-8678-6BBCD0EE1463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F11364E6-CE9E-4F3E-9762-1880710C187D}" type="pres">
      <dgm:prSet presAssocID="{BC699453-E677-4B9E-882E-758B430E71DF}" presName="Name0" presStyleCnt="0">
        <dgm:presLayoutVars>
          <dgm:dir/>
          <dgm:animLvl val="lvl"/>
          <dgm:resizeHandles/>
        </dgm:presLayoutVars>
      </dgm:prSet>
      <dgm:spPr/>
    </dgm:pt>
    <dgm:pt modelId="{3D39D389-AB7A-4691-8CCB-F1B574A8D26F}" type="pres">
      <dgm:prSet presAssocID="{59C090E4-69D2-4529-8FE7-15B8D892B29D}" presName="linNode" presStyleCnt="0"/>
      <dgm:spPr/>
    </dgm:pt>
    <dgm:pt modelId="{8E2EDD9A-567D-415F-A788-AC586A66EBAA}" type="pres">
      <dgm:prSet presAssocID="{59C090E4-69D2-4529-8FE7-15B8D892B29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52CA1-E0A3-4BB3-B210-67EAEA873D1D}" type="pres">
      <dgm:prSet presAssocID="{59C090E4-69D2-4529-8FE7-15B8D892B29D}" presName="childShp" presStyleLbl="bgAccFollowNode1" presStyleIdx="0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4FE39407-CD4A-4D46-B1C4-ABF9032FE6E7}" type="pres">
      <dgm:prSet presAssocID="{C3C73A4C-37EC-4060-9EEF-D7BD6158CD43}" presName="spacing" presStyleCnt="0"/>
      <dgm:spPr/>
    </dgm:pt>
    <dgm:pt modelId="{2C336555-18A4-415F-A7A9-DE0A6F828997}" type="pres">
      <dgm:prSet presAssocID="{D14DF54D-B644-451E-B298-43040DFE394C}" presName="linNode" presStyleCnt="0"/>
      <dgm:spPr/>
    </dgm:pt>
    <dgm:pt modelId="{9CFE62A0-A3CB-44DF-9CF2-62D1C7BF7AFF}" type="pres">
      <dgm:prSet presAssocID="{D14DF54D-B644-451E-B298-43040DFE394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E6A2A-82BC-40AC-9CC8-399088DD5847}" type="pres">
      <dgm:prSet presAssocID="{D14DF54D-B644-451E-B298-43040DFE394C}" presName="childShp" presStyleLbl="bgAccFollowNode1" presStyleIdx="1" presStyleCnt="3">
        <dgm:presLayoutVars>
          <dgm:bulletEnabled val="1"/>
        </dgm:presLayoutVars>
      </dgm:prSet>
      <dgm:spPr>
        <a:noFill/>
        <a:ln>
          <a:noFill/>
        </a:ln>
      </dgm:spPr>
    </dgm:pt>
    <dgm:pt modelId="{747DD348-881A-4171-9838-E5DDEF49982A}" type="pres">
      <dgm:prSet presAssocID="{4C318EBF-E6AF-459B-AA78-9D331590C2D2}" presName="spacing" presStyleCnt="0"/>
      <dgm:spPr/>
    </dgm:pt>
    <dgm:pt modelId="{95D16C81-B917-416C-B248-3D373A752E9A}" type="pres">
      <dgm:prSet presAssocID="{7D42EA48-5B0A-4145-B597-96582D745E95}" presName="linNode" presStyleCnt="0"/>
      <dgm:spPr/>
    </dgm:pt>
    <dgm:pt modelId="{DD089709-4098-42F9-82DA-D89C805C1E05}" type="pres">
      <dgm:prSet presAssocID="{7D42EA48-5B0A-4145-B597-96582D745E9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2F824-3909-4945-A61F-6AFE7A8A33D9}" type="pres">
      <dgm:prSet presAssocID="{7D42EA48-5B0A-4145-B597-96582D745E95}" presName="childShp" presStyleLbl="bgAccFollowNode1" presStyleIdx="2" presStyleCnt="3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D31C36B3-9BB2-499E-B8EC-81C3B4139A1E}" type="presOf" srcId="{BC699453-E677-4B9E-882E-758B430E71DF}" destId="{F11364E6-CE9E-4F3E-9762-1880710C187D}" srcOrd="0" destOrd="0" presId="urn:microsoft.com/office/officeart/2005/8/layout/vList6"/>
    <dgm:cxn modelId="{975D7F6A-C052-4FD7-86E7-378ED20D7BE3}" srcId="{BC699453-E677-4B9E-882E-758B430E71DF}" destId="{D14DF54D-B644-451E-B298-43040DFE394C}" srcOrd="1" destOrd="0" parTransId="{99EF762B-E1F4-4234-9FF4-C8AAF9065C55}" sibTransId="{4C318EBF-E6AF-459B-AA78-9D331590C2D2}"/>
    <dgm:cxn modelId="{27851F46-44F6-4D97-8678-6BBCD0EE1463}" srcId="{BC699453-E677-4B9E-882E-758B430E71DF}" destId="{7D42EA48-5B0A-4145-B597-96582D745E95}" srcOrd="2" destOrd="0" parTransId="{EBA82643-637A-4220-9FCF-6DF2006BD3C8}" sibTransId="{295E4B20-9694-486E-A6CB-D25608BF86C4}"/>
    <dgm:cxn modelId="{E2DE3006-CF55-4716-A757-0448FF4276C1}" type="presOf" srcId="{7D42EA48-5B0A-4145-B597-96582D745E95}" destId="{DD089709-4098-42F9-82DA-D89C805C1E05}" srcOrd="0" destOrd="0" presId="urn:microsoft.com/office/officeart/2005/8/layout/vList6"/>
    <dgm:cxn modelId="{EB8EE11F-FC07-4FAA-BFF0-FBD2A57624A1}" srcId="{BC699453-E677-4B9E-882E-758B430E71DF}" destId="{59C090E4-69D2-4529-8FE7-15B8D892B29D}" srcOrd="0" destOrd="0" parTransId="{B31583CC-4417-49DD-B23D-7730485F4101}" sibTransId="{C3C73A4C-37EC-4060-9EEF-D7BD6158CD43}"/>
    <dgm:cxn modelId="{3F2CE329-5CD4-4F45-BA5D-1E4EC7CE961E}" type="presOf" srcId="{59C090E4-69D2-4529-8FE7-15B8D892B29D}" destId="{8E2EDD9A-567D-415F-A788-AC586A66EBAA}" srcOrd="0" destOrd="0" presId="urn:microsoft.com/office/officeart/2005/8/layout/vList6"/>
    <dgm:cxn modelId="{141B2040-970F-4826-A0E0-CC3EF8C98497}" type="presOf" srcId="{D14DF54D-B644-451E-B298-43040DFE394C}" destId="{9CFE62A0-A3CB-44DF-9CF2-62D1C7BF7AFF}" srcOrd="0" destOrd="0" presId="urn:microsoft.com/office/officeart/2005/8/layout/vList6"/>
    <dgm:cxn modelId="{81EA980C-383C-4DBF-810B-BA8A98E16675}" type="presParOf" srcId="{F11364E6-CE9E-4F3E-9762-1880710C187D}" destId="{3D39D389-AB7A-4691-8CCB-F1B574A8D26F}" srcOrd="0" destOrd="0" presId="urn:microsoft.com/office/officeart/2005/8/layout/vList6"/>
    <dgm:cxn modelId="{92A5B917-9958-4CB0-872A-0B81A239DE80}" type="presParOf" srcId="{3D39D389-AB7A-4691-8CCB-F1B574A8D26F}" destId="{8E2EDD9A-567D-415F-A788-AC586A66EBAA}" srcOrd="0" destOrd="0" presId="urn:microsoft.com/office/officeart/2005/8/layout/vList6"/>
    <dgm:cxn modelId="{CC547357-6BA3-4F8B-89BE-8F2CFB227F1C}" type="presParOf" srcId="{3D39D389-AB7A-4691-8CCB-F1B574A8D26F}" destId="{3B352CA1-E0A3-4BB3-B210-67EAEA873D1D}" srcOrd="1" destOrd="0" presId="urn:microsoft.com/office/officeart/2005/8/layout/vList6"/>
    <dgm:cxn modelId="{52DD2392-6155-4056-9E34-B85E0A438ADE}" type="presParOf" srcId="{F11364E6-CE9E-4F3E-9762-1880710C187D}" destId="{4FE39407-CD4A-4D46-B1C4-ABF9032FE6E7}" srcOrd="1" destOrd="0" presId="urn:microsoft.com/office/officeart/2005/8/layout/vList6"/>
    <dgm:cxn modelId="{7F733A53-26E5-419E-99D8-EBE77D7D8380}" type="presParOf" srcId="{F11364E6-CE9E-4F3E-9762-1880710C187D}" destId="{2C336555-18A4-415F-A7A9-DE0A6F828997}" srcOrd="2" destOrd="0" presId="urn:microsoft.com/office/officeart/2005/8/layout/vList6"/>
    <dgm:cxn modelId="{D7AD5C62-EF47-46AF-9842-91785738159C}" type="presParOf" srcId="{2C336555-18A4-415F-A7A9-DE0A6F828997}" destId="{9CFE62A0-A3CB-44DF-9CF2-62D1C7BF7AFF}" srcOrd="0" destOrd="0" presId="urn:microsoft.com/office/officeart/2005/8/layout/vList6"/>
    <dgm:cxn modelId="{DC566E53-AC2F-4786-A5C9-85F6B52B8342}" type="presParOf" srcId="{2C336555-18A4-415F-A7A9-DE0A6F828997}" destId="{16AE6A2A-82BC-40AC-9CC8-399088DD5847}" srcOrd="1" destOrd="0" presId="urn:microsoft.com/office/officeart/2005/8/layout/vList6"/>
    <dgm:cxn modelId="{77EEE63D-D032-4F6B-A3E6-58B6910D3D50}" type="presParOf" srcId="{F11364E6-CE9E-4F3E-9762-1880710C187D}" destId="{747DD348-881A-4171-9838-E5DDEF49982A}" srcOrd="3" destOrd="0" presId="urn:microsoft.com/office/officeart/2005/8/layout/vList6"/>
    <dgm:cxn modelId="{1E85C812-CBD2-42E4-881D-2B926068F325}" type="presParOf" srcId="{F11364E6-CE9E-4F3E-9762-1880710C187D}" destId="{95D16C81-B917-416C-B248-3D373A752E9A}" srcOrd="4" destOrd="0" presId="urn:microsoft.com/office/officeart/2005/8/layout/vList6"/>
    <dgm:cxn modelId="{9CA6A7ED-22D9-4AA8-BE27-58D69A916433}" type="presParOf" srcId="{95D16C81-B917-416C-B248-3D373A752E9A}" destId="{DD089709-4098-42F9-82DA-D89C805C1E05}" srcOrd="0" destOrd="0" presId="urn:microsoft.com/office/officeart/2005/8/layout/vList6"/>
    <dgm:cxn modelId="{F142CE3D-6B88-4D6C-AC22-A66C862340C0}" type="presParOf" srcId="{95D16C81-B917-416C-B248-3D373A752E9A}" destId="{EAD2F824-3909-4945-A61F-6AFE7A8A33D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C22C430-482B-406C-A9C1-6B7E4C64A5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16E5A9F-A64D-4AFE-B22C-EE103F01D88F}">
      <dgm:prSet phldrT="[Text]" custT="1"/>
      <dgm:spPr>
        <a:xfrm>
          <a:off x="2507132" y="139303"/>
          <a:ext cx="1780794" cy="542925"/>
        </a:xfr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gm:spPr>
      <dgm:t>
        <a:bodyPr/>
        <a:lstStyle/>
        <a:p>
          <a:pPr algn="ctr"/>
          <a:r>
            <a:rPr lang="en-CA" sz="1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Higher Cortical Intellectual Functions (HCIF)</a:t>
          </a:r>
        </a:p>
      </dgm:t>
    </dgm:pt>
    <dgm:pt modelId="{E60AB7DA-9E3D-4A76-8B0B-4FD2FE46CCF5}" type="parTrans" cxnId="{28F9EC48-5A85-4D70-B968-ED7E7B5FFD80}">
      <dgm:prSet custT="1"/>
      <dgm:spPr>
        <a:xfrm>
          <a:off x="2150973" y="410765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32F0B3C5-8D4C-49CD-9CAD-3E2499D14F50}" type="sibTrans" cxnId="{28F9EC48-5A85-4D70-B968-ED7E7B5FFD80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F08833D4-1AEB-4F5E-AB82-895296639796}">
      <dgm:prSet phldrT="[Text]" custT="1"/>
      <dgm:spPr>
        <a:xfrm>
          <a:off x="2507132" y="817959"/>
          <a:ext cx="1780794" cy="542925"/>
        </a:xfr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Thinking Functions</a:t>
          </a:r>
        </a:p>
      </dgm:t>
    </dgm:pt>
    <dgm:pt modelId="{ADC4029B-9CB3-4FA8-821C-C21394D05D39}" type="parTrans" cxnId="{7AFBC67C-5AC6-42F2-B49E-0E1E3970B27C}">
      <dgm:prSet custT="1"/>
      <dgm:spPr>
        <a:xfrm>
          <a:off x="2150973" y="1089421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F762FDEE-FFB1-4B7E-8CBD-E99F1C61FF6C}" type="sibTrans" cxnId="{7AFBC67C-5AC6-42F2-B49E-0E1E3970B27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DCE43D-10B0-4F5D-B7AC-1B266FAAC1B4}">
      <dgm:prSet phldrT="[Text]" custT="1"/>
      <dgm:spPr>
        <a:xfrm>
          <a:off x="2507132" y="1496615"/>
          <a:ext cx="1780794" cy="542925"/>
        </a:xfr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Functions</a:t>
          </a:r>
        </a:p>
      </dgm:t>
    </dgm:pt>
    <dgm:pt modelId="{C310A037-6A34-4787-8EC1-B2B09541204B}" type="parTrans" cxnId="{39CFC142-CF68-4CDC-B2B8-A51A33D8109E}">
      <dgm:prSet custT="1"/>
      <dgm:spPr>
        <a:xfrm>
          <a:off x="2150973" y="1428750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D14957A-FD60-4DDF-847C-1F1ED6742862}" type="sibTrans" cxnId="{39CFC142-CF68-4CDC-B2B8-A51A33D8109E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8AC575-ECF7-4753-949E-7CDE85B20E72}">
      <dgm:prSet phldrT="[Text]" custT="1"/>
      <dgm:spPr>
        <a:xfrm>
          <a:off x="2507132" y="2175271"/>
          <a:ext cx="1780794" cy="542925"/>
        </a:xfr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Behavioral Functions</a:t>
          </a:r>
        </a:p>
      </dgm:t>
    </dgm:pt>
    <dgm:pt modelId="{CCE7E06A-5751-41D3-96DF-B2C341584B4A}" type="parTrans" cxnId="{89B25BFE-3463-4F70-B855-2550E53548BA}">
      <dgm:prSet custT="1"/>
      <dgm:spPr>
        <a:xfrm>
          <a:off x="2150973" y="1428750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4CE8CEB-5F12-4B03-BDFC-3B6D4C86751A}" type="sibTrans" cxnId="{89B25BFE-3463-4F70-B855-2550E53548BA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D5CADB8-39D2-4E3C-BAC9-ACA7010A94FB}">
      <dgm:prSet phldrT="[Text]" custT="1"/>
      <dgm:spPr>
        <a:xfrm rot="16200000">
          <a:off x="450761" y="1157287"/>
          <a:ext cx="2857500" cy="542925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5CB203-22B2-43DC-9639-B7E0084FCEEF}" type="sib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AFDA2D3-5AC0-4373-8123-F4C5F67505E0}" type="par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1CD3099-D7B4-46C5-9C3A-519DBC233EE7}" type="pres">
      <dgm:prSet presAssocID="{DC22C430-482B-406C-A9C1-6B7E4C64A5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2334A5-4EEF-4C26-90F5-1FF8D6011E8B}" type="pres">
      <dgm:prSet presAssocID="{7D5CADB8-39D2-4E3C-BAC9-ACA7010A94FB}" presName="root1" presStyleCnt="0"/>
      <dgm:spPr/>
    </dgm:pt>
    <dgm:pt modelId="{833F46C1-DED5-4E3D-BFAE-8959671F0EE9}" type="pres">
      <dgm:prSet presAssocID="{7D5CADB8-39D2-4E3C-BAC9-ACA7010A94FB}" presName="LevelOneTextNode" presStyleLbl="node0" presStyleIdx="0" presStyleCnt="1" custScaleX="1698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CB949D1F-0F1E-4E69-9ACD-C5998B49DD4B}" type="pres">
      <dgm:prSet presAssocID="{7D5CADB8-39D2-4E3C-BAC9-ACA7010A94FB}" presName="level2hierChild" presStyleCnt="0"/>
      <dgm:spPr/>
    </dgm:pt>
    <dgm:pt modelId="{5E6EB117-4F6E-430E-BC38-19A4047788CA}" type="pres">
      <dgm:prSet presAssocID="{E60AB7DA-9E3D-4A76-8B0B-4FD2FE46CCF5}" presName="conn2-1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AE387B43-2BA2-4005-8F85-B7294E133B93}" type="pres">
      <dgm:prSet presAssocID="{E60AB7DA-9E3D-4A76-8B0B-4FD2FE46CCF5}" presName="connTx" presStyleLbl="parChTrans1D2" presStyleIdx="0" presStyleCnt="4"/>
      <dgm:spPr/>
      <dgm:t>
        <a:bodyPr/>
        <a:lstStyle/>
        <a:p>
          <a:endParaRPr lang="en-CA"/>
        </a:p>
      </dgm:t>
    </dgm:pt>
    <dgm:pt modelId="{C0E5173B-7D59-499F-B597-B8AADC2014C3}" type="pres">
      <dgm:prSet presAssocID="{816E5A9F-A64D-4AFE-B22C-EE103F01D88F}" presName="root2" presStyleCnt="0"/>
      <dgm:spPr/>
    </dgm:pt>
    <dgm:pt modelId="{38618C67-074B-4C45-9A5A-D2768642990C}" type="pres">
      <dgm:prSet presAssocID="{816E5A9F-A64D-4AFE-B22C-EE103F01D88F}" presName="LevelTwoTextNode" presStyleLbl="node2" presStyleIdx="0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F056594-D55B-4CED-AB3F-0AF3D18301C0}" type="pres">
      <dgm:prSet presAssocID="{816E5A9F-A64D-4AFE-B22C-EE103F01D88F}" presName="level3hierChild" presStyleCnt="0"/>
      <dgm:spPr/>
    </dgm:pt>
    <dgm:pt modelId="{DDFD39CA-4173-47EE-A23E-2A1130024C3D}" type="pres">
      <dgm:prSet presAssocID="{ADC4029B-9CB3-4FA8-821C-C21394D05D39}" presName="conn2-1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79DD62D9-4B3C-4FE8-AE4C-2D24D43FF234}" type="pres">
      <dgm:prSet presAssocID="{ADC4029B-9CB3-4FA8-821C-C21394D05D39}" presName="connTx" presStyleLbl="parChTrans1D2" presStyleIdx="1" presStyleCnt="4"/>
      <dgm:spPr/>
      <dgm:t>
        <a:bodyPr/>
        <a:lstStyle/>
        <a:p>
          <a:endParaRPr lang="en-CA"/>
        </a:p>
      </dgm:t>
    </dgm:pt>
    <dgm:pt modelId="{703E0883-782F-4CB7-894A-5D77FF4AAA09}" type="pres">
      <dgm:prSet presAssocID="{F08833D4-1AEB-4F5E-AB82-895296639796}" presName="root2" presStyleCnt="0"/>
      <dgm:spPr/>
    </dgm:pt>
    <dgm:pt modelId="{CA69E19C-DCB0-4770-A16B-54FA07A513C1}" type="pres">
      <dgm:prSet presAssocID="{F08833D4-1AEB-4F5E-AB82-895296639796}" presName="LevelTwoTextNode" presStyleLbl="node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668BC01-747A-4CF5-B655-C5E40429C3E6}" type="pres">
      <dgm:prSet presAssocID="{F08833D4-1AEB-4F5E-AB82-895296639796}" presName="level3hierChild" presStyleCnt="0"/>
      <dgm:spPr/>
    </dgm:pt>
    <dgm:pt modelId="{0E9B39E2-CD98-41FB-AEAC-BB1E22F6E355}" type="pres">
      <dgm:prSet presAssocID="{C310A037-6A34-4787-8EC1-B2B09541204B}" presName="conn2-1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EEDE2100-E8EE-460E-9C18-9507E3CB7867}" type="pres">
      <dgm:prSet presAssocID="{C310A037-6A34-4787-8EC1-B2B09541204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18C05DC9-A4D2-4C55-8F0D-F3C8AD304B9A}" type="pres">
      <dgm:prSet presAssocID="{25DCE43D-10B0-4F5D-B7AC-1B266FAAC1B4}" presName="root2" presStyleCnt="0"/>
      <dgm:spPr/>
    </dgm:pt>
    <dgm:pt modelId="{B744D8E0-58E1-443F-9F12-3E8551C0C380}" type="pres">
      <dgm:prSet presAssocID="{25DCE43D-10B0-4F5D-B7AC-1B266FAAC1B4}" presName="LevelTwoTextNode" presStyleLbl="node2" presStyleIdx="2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7400477C-DD54-4BD6-995E-FF529159617D}" type="pres">
      <dgm:prSet presAssocID="{25DCE43D-10B0-4F5D-B7AC-1B266FAAC1B4}" presName="level3hierChild" presStyleCnt="0"/>
      <dgm:spPr/>
    </dgm:pt>
    <dgm:pt modelId="{9FA1A619-4987-4A92-9C5A-299C22CB63B2}" type="pres">
      <dgm:prSet presAssocID="{CCE7E06A-5751-41D3-96DF-B2C341584B4A}" presName="conn2-1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28BEC6D2-B87D-4840-AA16-226CF45AA66C}" type="pres">
      <dgm:prSet presAssocID="{CCE7E06A-5751-41D3-96DF-B2C341584B4A}" presName="connTx" presStyleLbl="parChTrans1D2" presStyleIdx="3" presStyleCnt="4"/>
      <dgm:spPr/>
      <dgm:t>
        <a:bodyPr/>
        <a:lstStyle/>
        <a:p>
          <a:endParaRPr lang="en-CA"/>
        </a:p>
      </dgm:t>
    </dgm:pt>
    <dgm:pt modelId="{9C213724-1B35-48F9-8D87-BB8229E99B38}" type="pres">
      <dgm:prSet presAssocID="{258AC575-ECF7-4753-949E-7CDE85B20E72}" presName="root2" presStyleCnt="0"/>
      <dgm:spPr/>
    </dgm:pt>
    <dgm:pt modelId="{74CBC2D5-48BB-4706-B973-A2C7CCF07AC7}" type="pres">
      <dgm:prSet presAssocID="{258AC575-ECF7-4753-949E-7CDE85B20E72}" presName="LevelTwoTextNode" presStyleLbl="node2" presStyleIdx="3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A437D38C-D6F9-41DA-A45C-DE6B5266FAFE}" type="pres">
      <dgm:prSet presAssocID="{258AC575-ECF7-4753-949E-7CDE85B20E72}" presName="level3hierChild" presStyleCnt="0"/>
      <dgm:spPr/>
    </dgm:pt>
  </dgm:ptLst>
  <dgm:cxnLst>
    <dgm:cxn modelId="{4DCA5E27-985E-458F-9DBF-CF55A055A1C4}" type="presOf" srcId="{F08833D4-1AEB-4F5E-AB82-895296639796}" destId="{CA69E19C-DCB0-4770-A16B-54FA07A513C1}" srcOrd="0" destOrd="0" presId="urn:microsoft.com/office/officeart/2008/layout/HorizontalMultiLevelHierarchy"/>
    <dgm:cxn modelId="{AEE66723-6713-44B8-B0FC-EBA8D3A73F94}" type="presOf" srcId="{C310A037-6A34-4787-8EC1-B2B09541204B}" destId="{EEDE2100-E8EE-460E-9C18-9507E3CB7867}" srcOrd="1" destOrd="0" presId="urn:microsoft.com/office/officeart/2008/layout/HorizontalMultiLevelHierarchy"/>
    <dgm:cxn modelId="{7A7ACDAC-CEB9-4AFB-8054-4ABF9DE8EB3E}" type="presOf" srcId="{ADC4029B-9CB3-4FA8-821C-C21394D05D39}" destId="{DDFD39CA-4173-47EE-A23E-2A1130024C3D}" srcOrd="0" destOrd="0" presId="urn:microsoft.com/office/officeart/2008/layout/HorizontalMultiLevelHierarchy"/>
    <dgm:cxn modelId="{7B71ABC1-B814-4FAB-B83A-C451AD1C15BB}" srcId="{DC22C430-482B-406C-A9C1-6B7E4C64A517}" destId="{7D5CADB8-39D2-4E3C-BAC9-ACA7010A94FB}" srcOrd="0" destOrd="0" parTransId="{0AFDA2D3-5AC0-4373-8123-F4C5F67505E0}" sibTransId="{485CB203-22B2-43DC-9639-B7E0084FCEEF}"/>
    <dgm:cxn modelId="{89F6FB15-4F5A-4A56-B1F0-681C97D07410}" type="presOf" srcId="{E60AB7DA-9E3D-4A76-8B0B-4FD2FE46CCF5}" destId="{5E6EB117-4F6E-430E-BC38-19A4047788CA}" srcOrd="0" destOrd="0" presId="urn:microsoft.com/office/officeart/2008/layout/HorizontalMultiLevelHierarchy"/>
    <dgm:cxn modelId="{39CFC142-CF68-4CDC-B2B8-A51A33D8109E}" srcId="{7D5CADB8-39D2-4E3C-BAC9-ACA7010A94FB}" destId="{25DCE43D-10B0-4F5D-B7AC-1B266FAAC1B4}" srcOrd="2" destOrd="0" parTransId="{C310A037-6A34-4787-8EC1-B2B09541204B}" sibTransId="{8D14957A-FD60-4DDF-847C-1F1ED6742862}"/>
    <dgm:cxn modelId="{B1D91E66-39CD-467A-87E2-C53A70DB2343}" type="presOf" srcId="{CCE7E06A-5751-41D3-96DF-B2C341584B4A}" destId="{9FA1A619-4987-4A92-9C5A-299C22CB63B2}" srcOrd="0" destOrd="0" presId="urn:microsoft.com/office/officeart/2008/layout/HorizontalMultiLevelHierarchy"/>
    <dgm:cxn modelId="{3578B0B4-8213-414A-9540-4B0A4F80CBC0}" type="presOf" srcId="{7D5CADB8-39D2-4E3C-BAC9-ACA7010A94FB}" destId="{833F46C1-DED5-4E3D-BFAE-8959671F0EE9}" srcOrd="0" destOrd="0" presId="urn:microsoft.com/office/officeart/2008/layout/HorizontalMultiLevelHierarchy"/>
    <dgm:cxn modelId="{7AFBC67C-5AC6-42F2-B49E-0E1E3970B27C}" srcId="{7D5CADB8-39D2-4E3C-BAC9-ACA7010A94FB}" destId="{F08833D4-1AEB-4F5E-AB82-895296639796}" srcOrd="1" destOrd="0" parTransId="{ADC4029B-9CB3-4FA8-821C-C21394D05D39}" sibTransId="{F762FDEE-FFB1-4B7E-8CBD-E99F1C61FF6C}"/>
    <dgm:cxn modelId="{84EB9602-4B58-4AC6-BB63-DA56915FB0F0}" type="presOf" srcId="{C310A037-6A34-4787-8EC1-B2B09541204B}" destId="{0E9B39E2-CD98-41FB-AEAC-BB1E22F6E355}" srcOrd="0" destOrd="0" presId="urn:microsoft.com/office/officeart/2008/layout/HorizontalMultiLevelHierarchy"/>
    <dgm:cxn modelId="{28F9EC48-5A85-4D70-B968-ED7E7B5FFD80}" srcId="{7D5CADB8-39D2-4E3C-BAC9-ACA7010A94FB}" destId="{816E5A9F-A64D-4AFE-B22C-EE103F01D88F}" srcOrd="0" destOrd="0" parTransId="{E60AB7DA-9E3D-4A76-8B0B-4FD2FE46CCF5}" sibTransId="{32F0B3C5-8D4C-49CD-9CAD-3E2499D14F50}"/>
    <dgm:cxn modelId="{08AB9124-D6F5-4AF9-B451-6F9A90149A09}" type="presOf" srcId="{258AC575-ECF7-4753-949E-7CDE85B20E72}" destId="{74CBC2D5-48BB-4706-B973-A2C7CCF07AC7}" srcOrd="0" destOrd="0" presId="urn:microsoft.com/office/officeart/2008/layout/HorizontalMultiLevelHierarchy"/>
    <dgm:cxn modelId="{3B62F1F0-84DF-4856-9B08-93518C163EA5}" type="presOf" srcId="{CCE7E06A-5751-41D3-96DF-B2C341584B4A}" destId="{28BEC6D2-B87D-4840-AA16-226CF45AA66C}" srcOrd="1" destOrd="0" presId="urn:microsoft.com/office/officeart/2008/layout/HorizontalMultiLevelHierarchy"/>
    <dgm:cxn modelId="{CFEB33EE-4659-4FE1-8D47-98155C76E084}" type="presOf" srcId="{DC22C430-482B-406C-A9C1-6B7E4C64A517}" destId="{01CD3099-D7B4-46C5-9C3A-519DBC233EE7}" srcOrd="0" destOrd="0" presId="urn:microsoft.com/office/officeart/2008/layout/HorizontalMultiLevelHierarchy"/>
    <dgm:cxn modelId="{4E0DB0AF-F1A3-4A97-B901-9F2FF2DED011}" type="presOf" srcId="{816E5A9F-A64D-4AFE-B22C-EE103F01D88F}" destId="{38618C67-074B-4C45-9A5A-D2768642990C}" srcOrd="0" destOrd="0" presId="urn:microsoft.com/office/officeart/2008/layout/HorizontalMultiLevelHierarchy"/>
    <dgm:cxn modelId="{89B25BFE-3463-4F70-B855-2550E53548BA}" srcId="{7D5CADB8-39D2-4E3C-BAC9-ACA7010A94FB}" destId="{258AC575-ECF7-4753-949E-7CDE85B20E72}" srcOrd="3" destOrd="0" parTransId="{CCE7E06A-5751-41D3-96DF-B2C341584B4A}" sibTransId="{B4CE8CEB-5F12-4B03-BDFC-3B6D4C86751A}"/>
    <dgm:cxn modelId="{F54F6FE0-090F-4F1F-A473-A76CEC7A451A}" type="presOf" srcId="{E60AB7DA-9E3D-4A76-8B0B-4FD2FE46CCF5}" destId="{AE387B43-2BA2-4005-8F85-B7294E133B93}" srcOrd="1" destOrd="0" presId="urn:microsoft.com/office/officeart/2008/layout/HorizontalMultiLevelHierarchy"/>
    <dgm:cxn modelId="{36FDF142-0DB9-4A6F-B635-AEE9C93F5DA0}" type="presOf" srcId="{ADC4029B-9CB3-4FA8-821C-C21394D05D39}" destId="{79DD62D9-4B3C-4FE8-AE4C-2D24D43FF234}" srcOrd="1" destOrd="0" presId="urn:microsoft.com/office/officeart/2008/layout/HorizontalMultiLevelHierarchy"/>
    <dgm:cxn modelId="{37C9C167-A31F-4CED-A746-4D736371A159}" type="presOf" srcId="{25DCE43D-10B0-4F5D-B7AC-1B266FAAC1B4}" destId="{B744D8E0-58E1-443F-9F12-3E8551C0C380}" srcOrd="0" destOrd="0" presId="urn:microsoft.com/office/officeart/2008/layout/HorizontalMultiLevelHierarchy"/>
    <dgm:cxn modelId="{2C58BD6E-93CE-4EC2-8DFA-B9CA72D1F62A}" type="presParOf" srcId="{01CD3099-D7B4-46C5-9C3A-519DBC233EE7}" destId="{4A2334A5-4EEF-4C26-90F5-1FF8D6011E8B}" srcOrd="0" destOrd="0" presId="urn:microsoft.com/office/officeart/2008/layout/HorizontalMultiLevelHierarchy"/>
    <dgm:cxn modelId="{F799677E-5000-486F-9BC1-9F0B94AB26ED}" type="presParOf" srcId="{4A2334A5-4EEF-4C26-90F5-1FF8D6011E8B}" destId="{833F46C1-DED5-4E3D-BFAE-8959671F0EE9}" srcOrd="0" destOrd="0" presId="urn:microsoft.com/office/officeart/2008/layout/HorizontalMultiLevelHierarchy"/>
    <dgm:cxn modelId="{07C2ECDC-6409-4DA1-A16A-EF6CA76B943E}" type="presParOf" srcId="{4A2334A5-4EEF-4C26-90F5-1FF8D6011E8B}" destId="{CB949D1F-0F1E-4E69-9ACD-C5998B49DD4B}" srcOrd="1" destOrd="0" presId="urn:microsoft.com/office/officeart/2008/layout/HorizontalMultiLevelHierarchy"/>
    <dgm:cxn modelId="{81D77A47-F0B5-44B6-AD3C-B02C23E91451}" type="presParOf" srcId="{CB949D1F-0F1E-4E69-9ACD-C5998B49DD4B}" destId="{5E6EB117-4F6E-430E-BC38-19A4047788CA}" srcOrd="0" destOrd="0" presId="urn:microsoft.com/office/officeart/2008/layout/HorizontalMultiLevelHierarchy"/>
    <dgm:cxn modelId="{FD2BF281-B6F0-4BDF-8D2E-E3B5F60DB79D}" type="presParOf" srcId="{5E6EB117-4F6E-430E-BC38-19A4047788CA}" destId="{AE387B43-2BA2-4005-8F85-B7294E133B93}" srcOrd="0" destOrd="0" presId="urn:microsoft.com/office/officeart/2008/layout/HorizontalMultiLevelHierarchy"/>
    <dgm:cxn modelId="{B3EC14C5-8939-413A-AA51-B3AF01B53060}" type="presParOf" srcId="{CB949D1F-0F1E-4E69-9ACD-C5998B49DD4B}" destId="{C0E5173B-7D59-499F-B597-B8AADC2014C3}" srcOrd="1" destOrd="0" presId="urn:microsoft.com/office/officeart/2008/layout/HorizontalMultiLevelHierarchy"/>
    <dgm:cxn modelId="{595FD796-7397-40BF-B8AC-36ED94712805}" type="presParOf" srcId="{C0E5173B-7D59-499F-B597-B8AADC2014C3}" destId="{38618C67-074B-4C45-9A5A-D2768642990C}" srcOrd="0" destOrd="0" presId="urn:microsoft.com/office/officeart/2008/layout/HorizontalMultiLevelHierarchy"/>
    <dgm:cxn modelId="{81E4BA7C-1812-4606-8F54-97E21BEB72AF}" type="presParOf" srcId="{C0E5173B-7D59-499F-B597-B8AADC2014C3}" destId="{EF056594-D55B-4CED-AB3F-0AF3D18301C0}" srcOrd="1" destOrd="0" presId="urn:microsoft.com/office/officeart/2008/layout/HorizontalMultiLevelHierarchy"/>
    <dgm:cxn modelId="{F1CFCB00-FCBA-4EEC-8C84-380FFF7FE5D1}" type="presParOf" srcId="{CB949D1F-0F1E-4E69-9ACD-C5998B49DD4B}" destId="{DDFD39CA-4173-47EE-A23E-2A1130024C3D}" srcOrd="2" destOrd="0" presId="urn:microsoft.com/office/officeart/2008/layout/HorizontalMultiLevelHierarchy"/>
    <dgm:cxn modelId="{FF1519B9-86DC-45BF-8152-651653D168F0}" type="presParOf" srcId="{DDFD39CA-4173-47EE-A23E-2A1130024C3D}" destId="{79DD62D9-4B3C-4FE8-AE4C-2D24D43FF234}" srcOrd="0" destOrd="0" presId="urn:microsoft.com/office/officeart/2008/layout/HorizontalMultiLevelHierarchy"/>
    <dgm:cxn modelId="{76A09D03-4AB5-458B-8AC9-EBF187430CEA}" type="presParOf" srcId="{CB949D1F-0F1E-4E69-9ACD-C5998B49DD4B}" destId="{703E0883-782F-4CB7-894A-5D77FF4AAA09}" srcOrd="3" destOrd="0" presId="urn:microsoft.com/office/officeart/2008/layout/HorizontalMultiLevelHierarchy"/>
    <dgm:cxn modelId="{6B723F59-8B03-4BEC-B609-D246FB07444E}" type="presParOf" srcId="{703E0883-782F-4CB7-894A-5D77FF4AAA09}" destId="{CA69E19C-DCB0-4770-A16B-54FA07A513C1}" srcOrd="0" destOrd="0" presId="urn:microsoft.com/office/officeart/2008/layout/HorizontalMultiLevelHierarchy"/>
    <dgm:cxn modelId="{98AFD7B7-3517-4F7C-B1BE-60E5BBBCDF39}" type="presParOf" srcId="{703E0883-782F-4CB7-894A-5D77FF4AAA09}" destId="{E668BC01-747A-4CF5-B655-C5E40429C3E6}" srcOrd="1" destOrd="0" presId="urn:microsoft.com/office/officeart/2008/layout/HorizontalMultiLevelHierarchy"/>
    <dgm:cxn modelId="{9AD3C43C-0EB4-4619-B106-F1D046470839}" type="presParOf" srcId="{CB949D1F-0F1E-4E69-9ACD-C5998B49DD4B}" destId="{0E9B39E2-CD98-41FB-AEAC-BB1E22F6E355}" srcOrd="4" destOrd="0" presId="urn:microsoft.com/office/officeart/2008/layout/HorizontalMultiLevelHierarchy"/>
    <dgm:cxn modelId="{BA8D53F6-27AF-48DA-BC0B-088360209DF3}" type="presParOf" srcId="{0E9B39E2-CD98-41FB-AEAC-BB1E22F6E355}" destId="{EEDE2100-E8EE-460E-9C18-9507E3CB7867}" srcOrd="0" destOrd="0" presId="urn:microsoft.com/office/officeart/2008/layout/HorizontalMultiLevelHierarchy"/>
    <dgm:cxn modelId="{7C623F5F-BF38-40A4-869F-0E7AE31B22B1}" type="presParOf" srcId="{CB949D1F-0F1E-4E69-9ACD-C5998B49DD4B}" destId="{18C05DC9-A4D2-4C55-8F0D-F3C8AD304B9A}" srcOrd="5" destOrd="0" presId="urn:microsoft.com/office/officeart/2008/layout/HorizontalMultiLevelHierarchy"/>
    <dgm:cxn modelId="{8E234F40-5571-4FB9-9345-7377D5EB2512}" type="presParOf" srcId="{18C05DC9-A4D2-4C55-8F0D-F3C8AD304B9A}" destId="{B744D8E0-58E1-443F-9F12-3E8551C0C380}" srcOrd="0" destOrd="0" presId="urn:microsoft.com/office/officeart/2008/layout/HorizontalMultiLevelHierarchy"/>
    <dgm:cxn modelId="{B30C7867-2FDC-45B7-96A6-3C07FF303BD4}" type="presParOf" srcId="{18C05DC9-A4D2-4C55-8F0D-F3C8AD304B9A}" destId="{7400477C-DD54-4BD6-995E-FF529159617D}" srcOrd="1" destOrd="0" presId="urn:microsoft.com/office/officeart/2008/layout/HorizontalMultiLevelHierarchy"/>
    <dgm:cxn modelId="{660A6B02-7A50-4B32-B810-36C795084B77}" type="presParOf" srcId="{CB949D1F-0F1E-4E69-9ACD-C5998B49DD4B}" destId="{9FA1A619-4987-4A92-9C5A-299C22CB63B2}" srcOrd="6" destOrd="0" presId="urn:microsoft.com/office/officeart/2008/layout/HorizontalMultiLevelHierarchy"/>
    <dgm:cxn modelId="{88A2C3DC-D2C2-4329-8152-A3C0FC53C6FA}" type="presParOf" srcId="{9FA1A619-4987-4A92-9C5A-299C22CB63B2}" destId="{28BEC6D2-B87D-4840-AA16-226CF45AA66C}" srcOrd="0" destOrd="0" presId="urn:microsoft.com/office/officeart/2008/layout/HorizontalMultiLevelHierarchy"/>
    <dgm:cxn modelId="{DF9ABEBC-3948-47E6-A6EE-DE732F30BCD3}" type="presParOf" srcId="{CB949D1F-0F1E-4E69-9ACD-C5998B49DD4B}" destId="{9C213724-1B35-48F9-8D87-BB8229E99B38}" srcOrd="7" destOrd="0" presId="urn:microsoft.com/office/officeart/2008/layout/HorizontalMultiLevelHierarchy"/>
    <dgm:cxn modelId="{9812DAFD-8B81-4C71-9C25-6A6859B38C26}" type="presParOf" srcId="{9C213724-1B35-48F9-8D87-BB8229E99B38}" destId="{74CBC2D5-48BB-4706-B973-A2C7CCF07AC7}" srcOrd="0" destOrd="0" presId="urn:microsoft.com/office/officeart/2008/layout/HorizontalMultiLevelHierarchy"/>
    <dgm:cxn modelId="{D6D69E20-2CD7-4FB2-8B92-E502623DE8B6}" type="presParOf" srcId="{9C213724-1B35-48F9-8D87-BB8229E99B38}" destId="{A437D38C-D6F9-41DA-A45C-DE6B5266FA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22C430-482B-406C-A9C1-6B7E4C64A5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16E5A9F-A64D-4AFE-B22C-EE103F01D88F}">
      <dgm:prSet phldrT="[Text]" custT="1"/>
      <dgm:spPr>
        <a:xfrm>
          <a:off x="2507132" y="139303"/>
          <a:ext cx="1780794" cy="542925"/>
        </a:xfr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Information Processing Circuits</a:t>
          </a:r>
        </a:p>
      </dgm:t>
    </dgm:pt>
    <dgm:pt modelId="{E60AB7DA-9E3D-4A76-8B0B-4FD2FE46CCF5}" type="parTrans" cxnId="{28F9EC48-5A85-4D70-B968-ED7E7B5FFD80}">
      <dgm:prSet custT="1"/>
      <dgm:spPr>
        <a:xfrm>
          <a:off x="2150973" y="410765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32F0B3C5-8D4C-49CD-9CAD-3E2499D14F50}" type="sibTrans" cxnId="{28F9EC48-5A85-4D70-B968-ED7E7B5FFD80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F08833D4-1AEB-4F5E-AB82-895296639796}">
      <dgm:prSet phldrT="[Text]" custT="1"/>
      <dgm:spPr>
        <a:xfrm>
          <a:off x="2507132" y="817959"/>
          <a:ext cx="1780794" cy="542925"/>
        </a:xfr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gm:t>
    </dgm:pt>
    <dgm:pt modelId="{ADC4029B-9CB3-4FA8-821C-C21394D05D39}" type="parTrans" cxnId="{7AFBC67C-5AC6-42F2-B49E-0E1E3970B27C}">
      <dgm:prSet custT="1"/>
      <dgm:spPr>
        <a:xfrm>
          <a:off x="2150973" y="1089421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F762FDEE-FFB1-4B7E-8CBD-E99F1C61FF6C}" type="sibTrans" cxnId="{7AFBC67C-5AC6-42F2-B49E-0E1E3970B27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DCE43D-10B0-4F5D-B7AC-1B266FAAC1B4}">
      <dgm:prSet phldrT="[Text]" custT="1"/>
      <dgm:spPr>
        <a:xfrm>
          <a:off x="2507132" y="1496615"/>
          <a:ext cx="1780794" cy="542925"/>
        </a:xfr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gm:spPr>
      <dgm:t>
        <a:bodyPr/>
        <a:lstStyle/>
        <a:p>
          <a:pPr algn="ctr"/>
          <a:r>
            <a:rPr lang="en-CA" sz="1600" b="1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gm:t>
    </dgm:pt>
    <dgm:pt modelId="{C310A037-6A34-4787-8EC1-B2B09541204B}" type="parTrans" cxnId="{39CFC142-CF68-4CDC-B2B8-A51A33D8109E}">
      <dgm:prSet custT="1"/>
      <dgm:spPr>
        <a:xfrm>
          <a:off x="2150973" y="1428750"/>
          <a:ext cx="356158" cy="339328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8D14957A-FD60-4DDF-847C-1F1ED6742862}" type="sibTrans" cxnId="{39CFC142-CF68-4CDC-B2B8-A51A33D8109E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8AC575-ECF7-4753-949E-7CDE85B20E72}">
      <dgm:prSet phldrT="[Text]" custT="1"/>
      <dgm:spPr>
        <a:xfrm>
          <a:off x="2507132" y="2175271"/>
          <a:ext cx="1780794" cy="542925"/>
        </a:xfr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gm:spPr>
      <dgm:t>
        <a:bodyPr/>
        <a:lstStyle/>
        <a:p>
          <a:pPr algn="ctr"/>
          <a:r>
            <a:rPr lang="en-CA" sz="14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Self-Monitoring &amp; Regulatory Circuits</a:t>
          </a:r>
        </a:p>
      </dgm:t>
    </dgm:pt>
    <dgm:pt modelId="{CCE7E06A-5751-41D3-96DF-B2C341584B4A}" type="parTrans" cxnId="{89B25BFE-3463-4F70-B855-2550E53548BA}">
      <dgm:prSet custT="1"/>
      <dgm:spPr>
        <a:xfrm>
          <a:off x="2150973" y="1428750"/>
          <a:ext cx="356158" cy="1017984"/>
        </a:xfr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B4CE8CEB-5F12-4B03-BDFC-3B6D4C86751A}" type="sibTrans" cxnId="{89B25BFE-3463-4F70-B855-2550E53548BA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D5CADB8-39D2-4E3C-BAC9-ACA7010A94FB}">
      <dgm:prSet phldrT="[Text]" custT="1"/>
      <dgm:spPr>
        <a:xfrm rot="16200000">
          <a:off x="450761" y="1157287"/>
          <a:ext cx="2857500" cy="542925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ctr"/>
          <a:endParaRPr lang="en-CA" sz="1600" b="1">
            <a:solidFill>
              <a:schemeClr val="tx1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5CB203-22B2-43DC-9639-B7E0084FCEEF}" type="sib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AFDA2D3-5AC0-4373-8123-F4C5F67505E0}" type="par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1CD3099-D7B4-46C5-9C3A-519DBC233EE7}" type="pres">
      <dgm:prSet presAssocID="{DC22C430-482B-406C-A9C1-6B7E4C64A5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2334A5-4EEF-4C26-90F5-1FF8D6011E8B}" type="pres">
      <dgm:prSet presAssocID="{7D5CADB8-39D2-4E3C-BAC9-ACA7010A94FB}" presName="root1" presStyleCnt="0"/>
      <dgm:spPr/>
    </dgm:pt>
    <dgm:pt modelId="{833F46C1-DED5-4E3D-BFAE-8959671F0EE9}" type="pres">
      <dgm:prSet presAssocID="{7D5CADB8-39D2-4E3C-BAC9-ACA7010A94FB}" presName="LevelOneTextNode" presStyleLbl="node0" presStyleIdx="0" presStyleCnt="1" custScaleX="1698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CB949D1F-0F1E-4E69-9ACD-C5998B49DD4B}" type="pres">
      <dgm:prSet presAssocID="{7D5CADB8-39D2-4E3C-BAC9-ACA7010A94FB}" presName="level2hierChild" presStyleCnt="0"/>
      <dgm:spPr/>
    </dgm:pt>
    <dgm:pt modelId="{5E6EB117-4F6E-430E-BC38-19A4047788CA}" type="pres">
      <dgm:prSet presAssocID="{E60AB7DA-9E3D-4A76-8B0B-4FD2FE46CCF5}" presName="conn2-1" presStyleLbl="parChTrans1D2" presStyleIdx="0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AE387B43-2BA2-4005-8F85-B7294E133B93}" type="pres">
      <dgm:prSet presAssocID="{E60AB7DA-9E3D-4A76-8B0B-4FD2FE46CCF5}" presName="connTx" presStyleLbl="parChTrans1D2" presStyleIdx="0" presStyleCnt="4"/>
      <dgm:spPr/>
      <dgm:t>
        <a:bodyPr/>
        <a:lstStyle/>
        <a:p>
          <a:endParaRPr lang="en-CA"/>
        </a:p>
      </dgm:t>
    </dgm:pt>
    <dgm:pt modelId="{C0E5173B-7D59-499F-B597-B8AADC2014C3}" type="pres">
      <dgm:prSet presAssocID="{816E5A9F-A64D-4AFE-B22C-EE103F01D88F}" presName="root2" presStyleCnt="0"/>
      <dgm:spPr/>
    </dgm:pt>
    <dgm:pt modelId="{38618C67-074B-4C45-9A5A-D2768642990C}" type="pres">
      <dgm:prSet presAssocID="{816E5A9F-A64D-4AFE-B22C-EE103F01D88F}" presName="LevelTwoTextNode" presStyleLbl="node2" presStyleIdx="0" presStyleCnt="4" custScaleY="13900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F056594-D55B-4CED-AB3F-0AF3D18301C0}" type="pres">
      <dgm:prSet presAssocID="{816E5A9F-A64D-4AFE-B22C-EE103F01D88F}" presName="level3hierChild" presStyleCnt="0"/>
      <dgm:spPr/>
    </dgm:pt>
    <dgm:pt modelId="{DDFD39CA-4173-47EE-A23E-2A1130024C3D}" type="pres">
      <dgm:prSet presAssocID="{ADC4029B-9CB3-4FA8-821C-C21394D05D39}" presName="conn2-1" presStyleLbl="parChTrans1D2" presStyleIdx="1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79DD62D9-4B3C-4FE8-AE4C-2D24D43FF234}" type="pres">
      <dgm:prSet presAssocID="{ADC4029B-9CB3-4FA8-821C-C21394D05D39}" presName="connTx" presStyleLbl="parChTrans1D2" presStyleIdx="1" presStyleCnt="4"/>
      <dgm:spPr/>
      <dgm:t>
        <a:bodyPr/>
        <a:lstStyle/>
        <a:p>
          <a:endParaRPr lang="en-CA"/>
        </a:p>
      </dgm:t>
    </dgm:pt>
    <dgm:pt modelId="{703E0883-782F-4CB7-894A-5D77FF4AAA09}" type="pres">
      <dgm:prSet presAssocID="{F08833D4-1AEB-4F5E-AB82-895296639796}" presName="root2" presStyleCnt="0"/>
      <dgm:spPr/>
    </dgm:pt>
    <dgm:pt modelId="{CA69E19C-DCB0-4770-A16B-54FA07A513C1}" type="pres">
      <dgm:prSet presAssocID="{F08833D4-1AEB-4F5E-AB82-895296639796}" presName="LevelTwoTextNode" presStyleLbl="node2" presStyleIdx="1" presStyleCnt="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668BC01-747A-4CF5-B655-C5E40429C3E6}" type="pres">
      <dgm:prSet presAssocID="{F08833D4-1AEB-4F5E-AB82-895296639796}" presName="level3hierChild" presStyleCnt="0"/>
      <dgm:spPr/>
    </dgm:pt>
    <dgm:pt modelId="{0E9B39E2-CD98-41FB-AEAC-BB1E22F6E355}" type="pres">
      <dgm:prSet presAssocID="{C310A037-6A34-4787-8EC1-B2B09541204B}" presName="conn2-1" presStyleLbl="parChTrans1D2" presStyleIdx="2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EEDE2100-E8EE-460E-9C18-9507E3CB7867}" type="pres">
      <dgm:prSet presAssocID="{C310A037-6A34-4787-8EC1-B2B09541204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18C05DC9-A4D2-4C55-8F0D-F3C8AD304B9A}" type="pres">
      <dgm:prSet presAssocID="{25DCE43D-10B0-4F5D-B7AC-1B266FAAC1B4}" presName="root2" presStyleCnt="0"/>
      <dgm:spPr/>
    </dgm:pt>
    <dgm:pt modelId="{B744D8E0-58E1-443F-9F12-3E8551C0C380}" type="pres">
      <dgm:prSet presAssocID="{25DCE43D-10B0-4F5D-B7AC-1B266FAAC1B4}" presName="LevelTwoTextNode" presStyleLbl="node2" presStyleIdx="2" presStyleCnt="4" custScaleY="1613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7400477C-DD54-4BD6-995E-FF529159617D}" type="pres">
      <dgm:prSet presAssocID="{25DCE43D-10B0-4F5D-B7AC-1B266FAAC1B4}" presName="level3hierChild" presStyleCnt="0"/>
      <dgm:spPr/>
    </dgm:pt>
    <dgm:pt modelId="{9FA1A619-4987-4A92-9C5A-299C22CB63B2}" type="pres">
      <dgm:prSet presAssocID="{CCE7E06A-5751-41D3-96DF-B2C341584B4A}" presName="conn2-1" presStyleLbl="parChTrans1D2" presStyleIdx="3" presStyleCnt="4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</dgm:spPr>
      <dgm:t>
        <a:bodyPr/>
        <a:lstStyle/>
        <a:p>
          <a:endParaRPr lang="en-CA"/>
        </a:p>
      </dgm:t>
    </dgm:pt>
    <dgm:pt modelId="{28BEC6D2-B87D-4840-AA16-226CF45AA66C}" type="pres">
      <dgm:prSet presAssocID="{CCE7E06A-5751-41D3-96DF-B2C341584B4A}" presName="connTx" presStyleLbl="parChTrans1D2" presStyleIdx="3" presStyleCnt="4"/>
      <dgm:spPr/>
      <dgm:t>
        <a:bodyPr/>
        <a:lstStyle/>
        <a:p>
          <a:endParaRPr lang="en-CA"/>
        </a:p>
      </dgm:t>
    </dgm:pt>
    <dgm:pt modelId="{9C213724-1B35-48F9-8D87-BB8229E99B38}" type="pres">
      <dgm:prSet presAssocID="{258AC575-ECF7-4753-949E-7CDE85B20E72}" presName="root2" presStyleCnt="0"/>
      <dgm:spPr/>
    </dgm:pt>
    <dgm:pt modelId="{74CBC2D5-48BB-4706-B973-A2C7CCF07AC7}" type="pres">
      <dgm:prSet presAssocID="{258AC575-ECF7-4753-949E-7CDE85B20E72}" presName="LevelTwoTextNode" presStyleLbl="node2" presStyleIdx="3" presStyleCnt="4" custScaleY="149525" custLinFactNeighborY="-775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A437D38C-D6F9-41DA-A45C-DE6B5266FAFE}" type="pres">
      <dgm:prSet presAssocID="{258AC575-ECF7-4753-949E-7CDE85B20E72}" presName="level3hierChild" presStyleCnt="0"/>
      <dgm:spPr/>
    </dgm:pt>
  </dgm:ptLst>
  <dgm:cxnLst>
    <dgm:cxn modelId="{0E5036A1-377F-480E-89DA-1A34A03A83A5}" type="presOf" srcId="{816E5A9F-A64D-4AFE-B22C-EE103F01D88F}" destId="{38618C67-074B-4C45-9A5A-D2768642990C}" srcOrd="0" destOrd="0" presId="urn:microsoft.com/office/officeart/2008/layout/HorizontalMultiLevelHierarchy"/>
    <dgm:cxn modelId="{7B71ABC1-B814-4FAB-B83A-C451AD1C15BB}" srcId="{DC22C430-482B-406C-A9C1-6B7E4C64A517}" destId="{7D5CADB8-39D2-4E3C-BAC9-ACA7010A94FB}" srcOrd="0" destOrd="0" parTransId="{0AFDA2D3-5AC0-4373-8123-F4C5F67505E0}" sibTransId="{485CB203-22B2-43DC-9639-B7E0084FCEEF}"/>
    <dgm:cxn modelId="{31DDECCA-FC79-459A-8EB8-BDE90E251114}" type="presOf" srcId="{CCE7E06A-5751-41D3-96DF-B2C341584B4A}" destId="{28BEC6D2-B87D-4840-AA16-226CF45AA66C}" srcOrd="1" destOrd="0" presId="urn:microsoft.com/office/officeart/2008/layout/HorizontalMultiLevelHierarchy"/>
    <dgm:cxn modelId="{39CFC142-CF68-4CDC-B2B8-A51A33D8109E}" srcId="{7D5CADB8-39D2-4E3C-BAC9-ACA7010A94FB}" destId="{25DCE43D-10B0-4F5D-B7AC-1B266FAAC1B4}" srcOrd="2" destOrd="0" parTransId="{C310A037-6A34-4787-8EC1-B2B09541204B}" sibTransId="{8D14957A-FD60-4DDF-847C-1F1ED6742862}"/>
    <dgm:cxn modelId="{AB49008D-85E6-4DDA-8089-7BE1CF220E17}" type="presOf" srcId="{C310A037-6A34-4787-8EC1-B2B09541204B}" destId="{0E9B39E2-CD98-41FB-AEAC-BB1E22F6E355}" srcOrd="0" destOrd="0" presId="urn:microsoft.com/office/officeart/2008/layout/HorizontalMultiLevelHierarchy"/>
    <dgm:cxn modelId="{7AFBC67C-5AC6-42F2-B49E-0E1E3970B27C}" srcId="{7D5CADB8-39D2-4E3C-BAC9-ACA7010A94FB}" destId="{F08833D4-1AEB-4F5E-AB82-895296639796}" srcOrd="1" destOrd="0" parTransId="{ADC4029B-9CB3-4FA8-821C-C21394D05D39}" sibTransId="{F762FDEE-FFB1-4B7E-8CBD-E99F1C61FF6C}"/>
    <dgm:cxn modelId="{F164D145-1EC4-4ABE-8244-C49D174DB329}" type="presOf" srcId="{C310A037-6A34-4787-8EC1-B2B09541204B}" destId="{EEDE2100-E8EE-460E-9C18-9507E3CB7867}" srcOrd="1" destOrd="0" presId="urn:microsoft.com/office/officeart/2008/layout/HorizontalMultiLevelHierarchy"/>
    <dgm:cxn modelId="{28F9EC48-5A85-4D70-B968-ED7E7B5FFD80}" srcId="{7D5CADB8-39D2-4E3C-BAC9-ACA7010A94FB}" destId="{816E5A9F-A64D-4AFE-B22C-EE103F01D88F}" srcOrd="0" destOrd="0" parTransId="{E60AB7DA-9E3D-4A76-8B0B-4FD2FE46CCF5}" sibTransId="{32F0B3C5-8D4C-49CD-9CAD-3E2499D14F50}"/>
    <dgm:cxn modelId="{852B5154-ACC7-4234-A2AA-0112E071A03B}" type="presOf" srcId="{ADC4029B-9CB3-4FA8-821C-C21394D05D39}" destId="{79DD62D9-4B3C-4FE8-AE4C-2D24D43FF234}" srcOrd="1" destOrd="0" presId="urn:microsoft.com/office/officeart/2008/layout/HorizontalMultiLevelHierarchy"/>
    <dgm:cxn modelId="{526EA45E-A616-4B05-8AD3-322E7FF8566D}" type="presOf" srcId="{DC22C430-482B-406C-A9C1-6B7E4C64A517}" destId="{01CD3099-D7B4-46C5-9C3A-519DBC233EE7}" srcOrd="0" destOrd="0" presId="urn:microsoft.com/office/officeart/2008/layout/HorizontalMultiLevelHierarchy"/>
    <dgm:cxn modelId="{5D61AA20-8A79-43B4-9181-FD49D3DEC5BD}" type="presOf" srcId="{7D5CADB8-39D2-4E3C-BAC9-ACA7010A94FB}" destId="{833F46C1-DED5-4E3D-BFAE-8959671F0EE9}" srcOrd="0" destOrd="0" presId="urn:microsoft.com/office/officeart/2008/layout/HorizontalMultiLevelHierarchy"/>
    <dgm:cxn modelId="{2AC320A6-660D-4BB0-B852-3CA062F813DF}" type="presOf" srcId="{E60AB7DA-9E3D-4A76-8B0B-4FD2FE46CCF5}" destId="{AE387B43-2BA2-4005-8F85-B7294E133B93}" srcOrd="1" destOrd="0" presId="urn:microsoft.com/office/officeart/2008/layout/HorizontalMultiLevelHierarchy"/>
    <dgm:cxn modelId="{CE432746-DA01-4013-AB16-194F3323EA70}" type="presOf" srcId="{CCE7E06A-5751-41D3-96DF-B2C341584B4A}" destId="{9FA1A619-4987-4A92-9C5A-299C22CB63B2}" srcOrd="0" destOrd="0" presId="urn:microsoft.com/office/officeart/2008/layout/HorizontalMultiLevelHierarchy"/>
    <dgm:cxn modelId="{89B25BFE-3463-4F70-B855-2550E53548BA}" srcId="{7D5CADB8-39D2-4E3C-BAC9-ACA7010A94FB}" destId="{258AC575-ECF7-4753-949E-7CDE85B20E72}" srcOrd="3" destOrd="0" parTransId="{CCE7E06A-5751-41D3-96DF-B2C341584B4A}" sibTransId="{B4CE8CEB-5F12-4B03-BDFC-3B6D4C86751A}"/>
    <dgm:cxn modelId="{D1748501-5A9F-47CE-A6C7-A413FE29A1F1}" type="presOf" srcId="{F08833D4-1AEB-4F5E-AB82-895296639796}" destId="{CA69E19C-DCB0-4770-A16B-54FA07A513C1}" srcOrd="0" destOrd="0" presId="urn:microsoft.com/office/officeart/2008/layout/HorizontalMultiLevelHierarchy"/>
    <dgm:cxn modelId="{C1FDA421-BEDD-4C99-AF3E-2732AC628BB2}" type="presOf" srcId="{25DCE43D-10B0-4F5D-B7AC-1B266FAAC1B4}" destId="{B744D8E0-58E1-443F-9F12-3E8551C0C380}" srcOrd="0" destOrd="0" presId="urn:microsoft.com/office/officeart/2008/layout/HorizontalMultiLevelHierarchy"/>
    <dgm:cxn modelId="{C036E734-0B9A-4DF2-A262-D8D5976201C8}" type="presOf" srcId="{258AC575-ECF7-4753-949E-7CDE85B20E72}" destId="{74CBC2D5-48BB-4706-B973-A2C7CCF07AC7}" srcOrd="0" destOrd="0" presId="urn:microsoft.com/office/officeart/2008/layout/HorizontalMultiLevelHierarchy"/>
    <dgm:cxn modelId="{5A0C451F-5506-4777-AF8E-AE946AA80CDF}" type="presOf" srcId="{E60AB7DA-9E3D-4A76-8B0B-4FD2FE46CCF5}" destId="{5E6EB117-4F6E-430E-BC38-19A4047788CA}" srcOrd="0" destOrd="0" presId="urn:microsoft.com/office/officeart/2008/layout/HorizontalMultiLevelHierarchy"/>
    <dgm:cxn modelId="{1913DFDE-DD41-44F4-8058-9D18682D208E}" type="presOf" srcId="{ADC4029B-9CB3-4FA8-821C-C21394D05D39}" destId="{DDFD39CA-4173-47EE-A23E-2A1130024C3D}" srcOrd="0" destOrd="0" presId="urn:microsoft.com/office/officeart/2008/layout/HorizontalMultiLevelHierarchy"/>
    <dgm:cxn modelId="{258FD2A7-3D51-43DF-9C3B-DB77A2ACF357}" type="presParOf" srcId="{01CD3099-D7B4-46C5-9C3A-519DBC233EE7}" destId="{4A2334A5-4EEF-4C26-90F5-1FF8D6011E8B}" srcOrd="0" destOrd="0" presId="urn:microsoft.com/office/officeart/2008/layout/HorizontalMultiLevelHierarchy"/>
    <dgm:cxn modelId="{6486125D-5AA2-4E4D-A495-AE68CD23ABF2}" type="presParOf" srcId="{4A2334A5-4EEF-4C26-90F5-1FF8D6011E8B}" destId="{833F46C1-DED5-4E3D-BFAE-8959671F0EE9}" srcOrd="0" destOrd="0" presId="urn:microsoft.com/office/officeart/2008/layout/HorizontalMultiLevelHierarchy"/>
    <dgm:cxn modelId="{77E739C9-2FE1-4633-86CD-425BD9675A94}" type="presParOf" srcId="{4A2334A5-4EEF-4C26-90F5-1FF8D6011E8B}" destId="{CB949D1F-0F1E-4E69-9ACD-C5998B49DD4B}" srcOrd="1" destOrd="0" presId="urn:microsoft.com/office/officeart/2008/layout/HorizontalMultiLevelHierarchy"/>
    <dgm:cxn modelId="{9153DF98-B85A-45B7-936F-E4D8467334E5}" type="presParOf" srcId="{CB949D1F-0F1E-4E69-9ACD-C5998B49DD4B}" destId="{5E6EB117-4F6E-430E-BC38-19A4047788CA}" srcOrd="0" destOrd="0" presId="urn:microsoft.com/office/officeart/2008/layout/HorizontalMultiLevelHierarchy"/>
    <dgm:cxn modelId="{D3413520-3C2A-4950-9191-EC05750A44DE}" type="presParOf" srcId="{5E6EB117-4F6E-430E-BC38-19A4047788CA}" destId="{AE387B43-2BA2-4005-8F85-B7294E133B93}" srcOrd="0" destOrd="0" presId="urn:microsoft.com/office/officeart/2008/layout/HorizontalMultiLevelHierarchy"/>
    <dgm:cxn modelId="{AD2BDD6A-E2FD-48DD-89D0-5FECEB150A61}" type="presParOf" srcId="{CB949D1F-0F1E-4E69-9ACD-C5998B49DD4B}" destId="{C0E5173B-7D59-499F-B597-B8AADC2014C3}" srcOrd="1" destOrd="0" presId="urn:microsoft.com/office/officeart/2008/layout/HorizontalMultiLevelHierarchy"/>
    <dgm:cxn modelId="{6B7CADD4-DE6B-46DE-9309-8BC818757273}" type="presParOf" srcId="{C0E5173B-7D59-499F-B597-B8AADC2014C3}" destId="{38618C67-074B-4C45-9A5A-D2768642990C}" srcOrd="0" destOrd="0" presId="urn:microsoft.com/office/officeart/2008/layout/HorizontalMultiLevelHierarchy"/>
    <dgm:cxn modelId="{FA19A577-A2F0-43BC-BD43-950937458FC3}" type="presParOf" srcId="{C0E5173B-7D59-499F-B597-B8AADC2014C3}" destId="{EF056594-D55B-4CED-AB3F-0AF3D18301C0}" srcOrd="1" destOrd="0" presId="urn:microsoft.com/office/officeart/2008/layout/HorizontalMultiLevelHierarchy"/>
    <dgm:cxn modelId="{D398B007-ADFB-4078-80F0-EE0EE5A9CEE2}" type="presParOf" srcId="{CB949D1F-0F1E-4E69-9ACD-C5998B49DD4B}" destId="{DDFD39CA-4173-47EE-A23E-2A1130024C3D}" srcOrd="2" destOrd="0" presId="urn:microsoft.com/office/officeart/2008/layout/HorizontalMultiLevelHierarchy"/>
    <dgm:cxn modelId="{FFC2E471-FCCA-44BE-85CF-1FD526A53010}" type="presParOf" srcId="{DDFD39CA-4173-47EE-A23E-2A1130024C3D}" destId="{79DD62D9-4B3C-4FE8-AE4C-2D24D43FF234}" srcOrd="0" destOrd="0" presId="urn:microsoft.com/office/officeart/2008/layout/HorizontalMultiLevelHierarchy"/>
    <dgm:cxn modelId="{3E892814-892B-41C4-8934-162F45F0BFAB}" type="presParOf" srcId="{CB949D1F-0F1E-4E69-9ACD-C5998B49DD4B}" destId="{703E0883-782F-4CB7-894A-5D77FF4AAA09}" srcOrd="3" destOrd="0" presId="urn:microsoft.com/office/officeart/2008/layout/HorizontalMultiLevelHierarchy"/>
    <dgm:cxn modelId="{5645FD07-41BA-4B3E-AC48-097C6EFC6346}" type="presParOf" srcId="{703E0883-782F-4CB7-894A-5D77FF4AAA09}" destId="{CA69E19C-DCB0-4770-A16B-54FA07A513C1}" srcOrd="0" destOrd="0" presId="urn:microsoft.com/office/officeart/2008/layout/HorizontalMultiLevelHierarchy"/>
    <dgm:cxn modelId="{E2216336-03C1-4744-9E44-3A50FB77D801}" type="presParOf" srcId="{703E0883-782F-4CB7-894A-5D77FF4AAA09}" destId="{E668BC01-747A-4CF5-B655-C5E40429C3E6}" srcOrd="1" destOrd="0" presId="urn:microsoft.com/office/officeart/2008/layout/HorizontalMultiLevelHierarchy"/>
    <dgm:cxn modelId="{B5A970CB-94D8-4D21-AC51-44DF34AF3FD5}" type="presParOf" srcId="{CB949D1F-0F1E-4E69-9ACD-C5998B49DD4B}" destId="{0E9B39E2-CD98-41FB-AEAC-BB1E22F6E355}" srcOrd="4" destOrd="0" presId="urn:microsoft.com/office/officeart/2008/layout/HorizontalMultiLevelHierarchy"/>
    <dgm:cxn modelId="{DB131F2A-0882-430C-A5E7-AD45AF24859D}" type="presParOf" srcId="{0E9B39E2-CD98-41FB-AEAC-BB1E22F6E355}" destId="{EEDE2100-E8EE-460E-9C18-9507E3CB7867}" srcOrd="0" destOrd="0" presId="urn:microsoft.com/office/officeart/2008/layout/HorizontalMultiLevelHierarchy"/>
    <dgm:cxn modelId="{794E12E0-2174-4DDE-B6D4-8E660DF8A36D}" type="presParOf" srcId="{CB949D1F-0F1E-4E69-9ACD-C5998B49DD4B}" destId="{18C05DC9-A4D2-4C55-8F0D-F3C8AD304B9A}" srcOrd="5" destOrd="0" presId="urn:microsoft.com/office/officeart/2008/layout/HorizontalMultiLevelHierarchy"/>
    <dgm:cxn modelId="{85AA3925-7391-4BC6-AC4C-A274F77D4FC3}" type="presParOf" srcId="{18C05DC9-A4D2-4C55-8F0D-F3C8AD304B9A}" destId="{B744D8E0-58E1-443F-9F12-3E8551C0C380}" srcOrd="0" destOrd="0" presId="urn:microsoft.com/office/officeart/2008/layout/HorizontalMultiLevelHierarchy"/>
    <dgm:cxn modelId="{7700ECE0-DD48-4579-8853-BD49511A514A}" type="presParOf" srcId="{18C05DC9-A4D2-4C55-8F0D-F3C8AD304B9A}" destId="{7400477C-DD54-4BD6-995E-FF529159617D}" srcOrd="1" destOrd="0" presId="urn:microsoft.com/office/officeart/2008/layout/HorizontalMultiLevelHierarchy"/>
    <dgm:cxn modelId="{CF83B88E-5A23-4B74-8A8F-4FB5B1AB2DE2}" type="presParOf" srcId="{CB949D1F-0F1E-4E69-9ACD-C5998B49DD4B}" destId="{9FA1A619-4987-4A92-9C5A-299C22CB63B2}" srcOrd="6" destOrd="0" presId="urn:microsoft.com/office/officeart/2008/layout/HorizontalMultiLevelHierarchy"/>
    <dgm:cxn modelId="{42397CCA-3C41-4771-BDD0-72BB8DD1C567}" type="presParOf" srcId="{9FA1A619-4987-4A92-9C5A-299C22CB63B2}" destId="{28BEC6D2-B87D-4840-AA16-226CF45AA66C}" srcOrd="0" destOrd="0" presId="urn:microsoft.com/office/officeart/2008/layout/HorizontalMultiLevelHierarchy"/>
    <dgm:cxn modelId="{7A688B8B-E6D1-41E3-B456-2CA910B9EBFC}" type="presParOf" srcId="{CB949D1F-0F1E-4E69-9ACD-C5998B49DD4B}" destId="{9C213724-1B35-48F9-8D87-BB8229E99B38}" srcOrd="7" destOrd="0" presId="urn:microsoft.com/office/officeart/2008/layout/HorizontalMultiLevelHierarchy"/>
    <dgm:cxn modelId="{A61B88BD-C6FF-448D-8F5C-816EE39047A1}" type="presParOf" srcId="{9C213724-1B35-48F9-8D87-BB8229E99B38}" destId="{74CBC2D5-48BB-4706-B973-A2C7CCF07AC7}" srcOrd="0" destOrd="0" presId="urn:microsoft.com/office/officeart/2008/layout/HorizontalMultiLevelHierarchy"/>
    <dgm:cxn modelId="{831C85A5-5914-4157-AE4F-94C785BCC38F}" type="presParOf" srcId="{9C213724-1B35-48F9-8D87-BB8229E99B38}" destId="{A437D38C-D6F9-41DA-A45C-DE6B5266FAF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solidFill>
          <a:srgbClr val="8F8FFF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18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 rIns="64008"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34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5C12FC48-1FF3-4822-8C35-9736376462CD}" type="presOf" srcId="{C4317CD5-8BA5-4833-993A-EF0F65610CC7}" destId="{44944ADF-60D0-4C61-BDF9-72B0901E7FAD}" srcOrd="0" destOrd="0" presId="urn:microsoft.com/office/officeart/2005/8/layout/cycle4"/>
    <dgm:cxn modelId="{7FF046DD-7DDB-4720-AE05-D82C1E2533D5}" type="presOf" srcId="{6BDBDDFD-03FF-4FEA-B042-D5294A2B246F}" destId="{3B1705FC-D93C-4CCA-BF1F-077100556E12}" srcOrd="0" destOrd="0" presId="urn:microsoft.com/office/officeart/2005/8/layout/cycle4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A65359C6-1FA7-4574-95A2-E8F42A01391C}" type="presOf" srcId="{3E7476AC-12A1-4CCD-9E81-D68ACBA96083}" destId="{60A9F77C-9928-4712-94E8-776330C81AD7}" srcOrd="0" destOrd="0" presId="urn:microsoft.com/office/officeart/2005/8/layout/cycle4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AE865C21-BB97-41B7-891A-09FF0D3EA2B6}" type="presOf" srcId="{4B12BB1A-6F4D-4D01-BA2D-C5DC8C924F20}" destId="{FEABE245-4E48-4017-BFE7-45E0FD7F126B}" srcOrd="0" destOrd="0" presId="urn:microsoft.com/office/officeart/2005/8/layout/cycle4"/>
    <dgm:cxn modelId="{4D274B91-3068-408C-B655-69AD540D686C}" type="presOf" srcId="{14ED4206-1841-48F1-A0BB-661AD6A84442}" destId="{3C3F9F88-D18D-4B53-8A09-4517EA20FB79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9FB887AD-8C9D-4A74-B596-6A3B4221E570}" type="presParOf" srcId="{3C3F9F88-D18D-4B53-8A09-4517EA20FB79}" destId="{8C172904-0E0F-48C0-834C-C131143236FD}" srcOrd="0" destOrd="0" presId="urn:microsoft.com/office/officeart/2005/8/layout/cycle4"/>
    <dgm:cxn modelId="{545FC7D7-7A7F-4B46-950A-C60FF558DC49}" type="presParOf" srcId="{8C172904-0E0F-48C0-834C-C131143236FD}" destId="{B7C991F5-105E-4ADE-9CBA-8CF9A7E681AD}" srcOrd="0" destOrd="0" presId="urn:microsoft.com/office/officeart/2005/8/layout/cycle4"/>
    <dgm:cxn modelId="{69BCAE64-253E-43DD-8CBF-4F403BE7D5BC}" type="presParOf" srcId="{3C3F9F88-D18D-4B53-8A09-4517EA20FB79}" destId="{3177EBE1-11FF-4C75-AF75-4F1B4B2BE0C9}" srcOrd="1" destOrd="0" presId="urn:microsoft.com/office/officeart/2005/8/layout/cycle4"/>
    <dgm:cxn modelId="{B3EA4484-9724-440A-8D25-CB85B037F3C3}" type="presParOf" srcId="{3177EBE1-11FF-4C75-AF75-4F1B4B2BE0C9}" destId="{60A9F77C-9928-4712-94E8-776330C81AD7}" srcOrd="0" destOrd="0" presId="urn:microsoft.com/office/officeart/2005/8/layout/cycle4"/>
    <dgm:cxn modelId="{3A02172B-1CCA-475C-A5D8-87E1572DE23B}" type="presParOf" srcId="{3177EBE1-11FF-4C75-AF75-4F1B4B2BE0C9}" destId="{3B1705FC-D93C-4CCA-BF1F-077100556E12}" srcOrd="1" destOrd="0" presId="urn:microsoft.com/office/officeart/2005/8/layout/cycle4"/>
    <dgm:cxn modelId="{F539722E-38A1-4D83-B733-F57B10529229}" type="presParOf" srcId="{3177EBE1-11FF-4C75-AF75-4F1B4B2BE0C9}" destId="{44944ADF-60D0-4C61-BDF9-72B0901E7FAD}" srcOrd="2" destOrd="0" presId="urn:microsoft.com/office/officeart/2005/8/layout/cycle4"/>
    <dgm:cxn modelId="{F68A3B16-E7AA-45D3-A912-8677A313CD57}" type="presParOf" srcId="{3177EBE1-11FF-4C75-AF75-4F1B4B2BE0C9}" destId="{FEABE245-4E48-4017-BFE7-45E0FD7F126B}" srcOrd="3" destOrd="0" presId="urn:microsoft.com/office/officeart/2005/8/layout/cycle4"/>
    <dgm:cxn modelId="{F32FAF34-B051-41F2-BFFD-1A285F812212}" type="presParOf" srcId="{3177EBE1-11FF-4C75-AF75-4F1B4B2BE0C9}" destId="{197E6CDB-C097-4870-9BED-83FEEEDB74D9}" srcOrd="4" destOrd="0" presId="urn:microsoft.com/office/officeart/2005/8/layout/cycle4"/>
    <dgm:cxn modelId="{00D9CAA8-4206-4C61-82DE-28E821F3961C}" type="presParOf" srcId="{3C3F9F88-D18D-4B53-8A09-4517EA20FB79}" destId="{5459FCAA-D102-4722-A5C3-6C6E6A7B2D65}" srcOrd="2" destOrd="0" presId="urn:microsoft.com/office/officeart/2005/8/layout/cycle4"/>
    <dgm:cxn modelId="{9882BFE4-3FF2-4FC8-994A-A6B6000C7151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solidFill>
          <a:srgbClr val="FFB685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gm:spPr>
      <dgm:t>
        <a:bodyPr rIns="64008"/>
        <a:lstStyle/>
        <a:p>
          <a:pPr algn="ctr"/>
          <a:r>
            <a:rPr lang="en-CA" sz="18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34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255086F7-EC16-4593-B4EA-EB50D7111BE0}" type="presOf" srcId="{14ED4206-1841-48F1-A0BB-661AD6A84442}" destId="{3C3F9F88-D18D-4B53-8A09-4517EA20FB79}" srcOrd="0" destOrd="0" presId="urn:microsoft.com/office/officeart/2005/8/layout/cycle4"/>
    <dgm:cxn modelId="{8A47FF2F-5F06-454A-92FA-FA0C3D3C90C7}" type="presOf" srcId="{C4317CD5-8BA5-4833-993A-EF0F65610CC7}" destId="{44944ADF-60D0-4C61-BDF9-72B0901E7FAD}" srcOrd="0" destOrd="0" presId="urn:microsoft.com/office/officeart/2005/8/layout/cycle4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31A3469F-739C-4EFE-BB21-6F9C64E69B67}" type="presOf" srcId="{3E7476AC-12A1-4CCD-9E81-D68ACBA96083}" destId="{60A9F77C-9928-4712-94E8-776330C81AD7}" srcOrd="0" destOrd="0" presId="urn:microsoft.com/office/officeart/2005/8/layout/cycle4"/>
    <dgm:cxn modelId="{0A2B7D68-15E7-4349-BC1C-DC5AF6A6B32B}" type="presOf" srcId="{6BDBDDFD-03FF-4FEA-B042-D5294A2B246F}" destId="{3B1705FC-D93C-4CCA-BF1F-077100556E12}" srcOrd="0" destOrd="0" presId="urn:microsoft.com/office/officeart/2005/8/layout/cycle4"/>
    <dgm:cxn modelId="{C0F20AC2-650C-411E-A1CC-7E0CE0AA7354}" type="presOf" srcId="{4B12BB1A-6F4D-4D01-BA2D-C5DC8C924F20}" destId="{FEABE245-4E48-4017-BFE7-45E0FD7F126B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9BEED8F5-28F5-4A96-9464-A5E9F8EF0693}" type="presParOf" srcId="{3C3F9F88-D18D-4B53-8A09-4517EA20FB79}" destId="{8C172904-0E0F-48C0-834C-C131143236FD}" srcOrd="0" destOrd="0" presId="urn:microsoft.com/office/officeart/2005/8/layout/cycle4"/>
    <dgm:cxn modelId="{CE4FFB20-825D-4830-9528-5C28EB3BE37C}" type="presParOf" srcId="{8C172904-0E0F-48C0-834C-C131143236FD}" destId="{B7C991F5-105E-4ADE-9CBA-8CF9A7E681AD}" srcOrd="0" destOrd="0" presId="urn:microsoft.com/office/officeart/2005/8/layout/cycle4"/>
    <dgm:cxn modelId="{FE8ADC8D-6935-4594-9100-EF879E856E2E}" type="presParOf" srcId="{3C3F9F88-D18D-4B53-8A09-4517EA20FB79}" destId="{3177EBE1-11FF-4C75-AF75-4F1B4B2BE0C9}" srcOrd="1" destOrd="0" presId="urn:microsoft.com/office/officeart/2005/8/layout/cycle4"/>
    <dgm:cxn modelId="{9E2F63AB-E681-4171-B1B7-60F1F329588A}" type="presParOf" srcId="{3177EBE1-11FF-4C75-AF75-4F1B4B2BE0C9}" destId="{60A9F77C-9928-4712-94E8-776330C81AD7}" srcOrd="0" destOrd="0" presId="urn:microsoft.com/office/officeart/2005/8/layout/cycle4"/>
    <dgm:cxn modelId="{2B448DAE-CD99-4683-BA32-9C377A2096C4}" type="presParOf" srcId="{3177EBE1-11FF-4C75-AF75-4F1B4B2BE0C9}" destId="{3B1705FC-D93C-4CCA-BF1F-077100556E12}" srcOrd="1" destOrd="0" presId="urn:microsoft.com/office/officeart/2005/8/layout/cycle4"/>
    <dgm:cxn modelId="{B4B8C92E-2314-47B7-ABF2-047E8DC5E102}" type="presParOf" srcId="{3177EBE1-11FF-4C75-AF75-4F1B4B2BE0C9}" destId="{44944ADF-60D0-4C61-BDF9-72B0901E7FAD}" srcOrd="2" destOrd="0" presId="urn:microsoft.com/office/officeart/2005/8/layout/cycle4"/>
    <dgm:cxn modelId="{79575805-185E-4CE4-BC27-17820D231741}" type="presParOf" srcId="{3177EBE1-11FF-4C75-AF75-4F1B4B2BE0C9}" destId="{FEABE245-4E48-4017-BFE7-45E0FD7F126B}" srcOrd="3" destOrd="0" presId="urn:microsoft.com/office/officeart/2005/8/layout/cycle4"/>
    <dgm:cxn modelId="{C2C372E4-AD39-4019-AC67-BD32F0D09D94}" type="presParOf" srcId="{3177EBE1-11FF-4C75-AF75-4F1B4B2BE0C9}" destId="{197E6CDB-C097-4870-9BED-83FEEEDB74D9}" srcOrd="4" destOrd="0" presId="urn:microsoft.com/office/officeart/2005/8/layout/cycle4"/>
    <dgm:cxn modelId="{A9274B50-A8E2-41CC-9C9B-1AEDEA6AC6DD}" type="presParOf" srcId="{3C3F9F88-D18D-4B53-8A09-4517EA20FB79}" destId="{5459FCAA-D102-4722-A5C3-6C6E6A7B2D65}" srcOrd="2" destOrd="0" presId="urn:microsoft.com/office/officeart/2005/8/layout/cycle4"/>
    <dgm:cxn modelId="{09479F4C-5355-4992-BDCE-60D5D0ACDE94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 rIns="64008"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solidFill>
          <a:srgbClr val="F1FAB8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18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34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2742295F-91AC-4932-9034-487FDBD5B580}" type="presOf" srcId="{14ED4206-1841-48F1-A0BB-661AD6A84442}" destId="{3C3F9F88-D18D-4B53-8A09-4517EA20FB79}" srcOrd="0" destOrd="0" presId="urn:microsoft.com/office/officeart/2005/8/layout/cycle4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A96ABA85-2265-4CD9-98F1-DFCAB5AE1427}" type="presOf" srcId="{4B12BB1A-6F4D-4D01-BA2D-C5DC8C924F20}" destId="{FEABE245-4E48-4017-BFE7-45E0FD7F126B}" srcOrd="0" destOrd="0" presId="urn:microsoft.com/office/officeart/2005/8/layout/cycle4"/>
    <dgm:cxn modelId="{28478757-53D4-45AE-8FB4-F0D6C23D8114}" type="presOf" srcId="{6BDBDDFD-03FF-4FEA-B042-D5294A2B246F}" destId="{3B1705FC-D93C-4CCA-BF1F-077100556E12}" srcOrd="0" destOrd="0" presId="urn:microsoft.com/office/officeart/2005/8/layout/cycle4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91925222-3A43-434A-AFE2-8C050BB690E4}" type="presOf" srcId="{3E7476AC-12A1-4CCD-9E81-D68ACBA96083}" destId="{60A9F77C-9928-4712-94E8-776330C81AD7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DCF720A9-B033-4876-ABA0-44FF229C1558}" type="presOf" srcId="{C4317CD5-8BA5-4833-993A-EF0F65610CC7}" destId="{44944ADF-60D0-4C61-BDF9-72B0901E7FAD}" srcOrd="0" destOrd="0" presId="urn:microsoft.com/office/officeart/2005/8/layout/cycle4"/>
    <dgm:cxn modelId="{169D468F-0C35-4010-AA29-90E6EF83995B}" type="presParOf" srcId="{3C3F9F88-D18D-4B53-8A09-4517EA20FB79}" destId="{8C172904-0E0F-48C0-834C-C131143236FD}" srcOrd="0" destOrd="0" presId="urn:microsoft.com/office/officeart/2005/8/layout/cycle4"/>
    <dgm:cxn modelId="{741ED27F-6067-436D-99FC-8D96CA2B3F8B}" type="presParOf" srcId="{8C172904-0E0F-48C0-834C-C131143236FD}" destId="{B7C991F5-105E-4ADE-9CBA-8CF9A7E681AD}" srcOrd="0" destOrd="0" presId="urn:microsoft.com/office/officeart/2005/8/layout/cycle4"/>
    <dgm:cxn modelId="{79996B9E-D5AF-4C09-A72E-60C52FD51DC7}" type="presParOf" srcId="{3C3F9F88-D18D-4B53-8A09-4517EA20FB79}" destId="{3177EBE1-11FF-4C75-AF75-4F1B4B2BE0C9}" srcOrd="1" destOrd="0" presId="urn:microsoft.com/office/officeart/2005/8/layout/cycle4"/>
    <dgm:cxn modelId="{31E97896-FBD1-4FAE-AA4A-4191E41700CD}" type="presParOf" srcId="{3177EBE1-11FF-4C75-AF75-4F1B4B2BE0C9}" destId="{60A9F77C-9928-4712-94E8-776330C81AD7}" srcOrd="0" destOrd="0" presId="urn:microsoft.com/office/officeart/2005/8/layout/cycle4"/>
    <dgm:cxn modelId="{E2965C64-93AB-4D79-B4D8-D3EDC07EBF14}" type="presParOf" srcId="{3177EBE1-11FF-4C75-AF75-4F1B4B2BE0C9}" destId="{3B1705FC-D93C-4CCA-BF1F-077100556E12}" srcOrd="1" destOrd="0" presId="urn:microsoft.com/office/officeart/2005/8/layout/cycle4"/>
    <dgm:cxn modelId="{351EB5F5-FEA8-442D-9708-B3366C235358}" type="presParOf" srcId="{3177EBE1-11FF-4C75-AF75-4F1B4B2BE0C9}" destId="{44944ADF-60D0-4C61-BDF9-72B0901E7FAD}" srcOrd="2" destOrd="0" presId="urn:microsoft.com/office/officeart/2005/8/layout/cycle4"/>
    <dgm:cxn modelId="{94739D83-6D3D-4816-A4AC-14B6044A5A46}" type="presParOf" srcId="{3177EBE1-11FF-4C75-AF75-4F1B4B2BE0C9}" destId="{FEABE245-4E48-4017-BFE7-45E0FD7F126B}" srcOrd="3" destOrd="0" presId="urn:microsoft.com/office/officeart/2005/8/layout/cycle4"/>
    <dgm:cxn modelId="{852DF5F0-2B77-4CC2-A433-6D4B4A7A3D10}" type="presParOf" srcId="{3177EBE1-11FF-4C75-AF75-4F1B4B2BE0C9}" destId="{197E6CDB-C097-4870-9BED-83FEEEDB74D9}" srcOrd="4" destOrd="0" presId="urn:microsoft.com/office/officeart/2005/8/layout/cycle4"/>
    <dgm:cxn modelId="{D28DF718-C388-428D-A458-7BA3305AC248}" type="presParOf" srcId="{3C3F9F88-D18D-4B53-8A09-4517EA20FB79}" destId="{5459FCAA-D102-4722-A5C3-6C6E6A7B2D65}" srcOrd="2" destOrd="0" presId="urn:microsoft.com/office/officeart/2005/8/layout/cycle4"/>
    <dgm:cxn modelId="{74060735-41AB-4E0E-BB64-CB147261DC1E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 rIns="64008"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solidFill>
          <a:srgbClr val="81FF8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18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34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9D29A080-C5D6-45B4-96FA-136D799D3A1A}" type="presOf" srcId="{14ED4206-1841-48F1-A0BB-661AD6A84442}" destId="{3C3F9F88-D18D-4B53-8A09-4517EA20FB79}" srcOrd="0" destOrd="0" presId="urn:microsoft.com/office/officeart/2005/8/layout/cycle4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97A0EDF1-D1EC-42FD-B2D7-032A693C44DB}" type="presOf" srcId="{4B12BB1A-6F4D-4D01-BA2D-C5DC8C924F20}" destId="{FEABE245-4E48-4017-BFE7-45E0FD7F126B}" srcOrd="0" destOrd="0" presId="urn:microsoft.com/office/officeart/2005/8/layout/cycle4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3CF46DAC-A5E0-413E-A4B8-BA8E0A80FE19}" type="presOf" srcId="{6BDBDDFD-03FF-4FEA-B042-D5294A2B246F}" destId="{3B1705FC-D93C-4CCA-BF1F-077100556E12}" srcOrd="0" destOrd="0" presId="urn:microsoft.com/office/officeart/2005/8/layout/cycle4"/>
    <dgm:cxn modelId="{09759FD7-E336-4387-85C5-B277A70A0BA5}" type="presOf" srcId="{3E7476AC-12A1-4CCD-9E81-D68ACBA96083}" destId="{60A9F77C-9928-4712-94E8-776330C81AD7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4AA12239-B487-46CA-BA1A-C64F2CD4B6EA}" type="presOf" srcId="{C4317CD5-8BA5-4833-993A-EF0F65610CC7}" destId="{44944ADF-60D0-4C61-BDF9-72B0901E7FAD}" srcOrd="0" destOrd="0" presId="urn:microsoft.com/office/officeart/2005/8/layout/cycle4"/>
    <dgm:cxn modelId="{870288FC-DF39-47DA-94B7-CF7ED9526696}" type="presParOf" srcId="{3C3F9F88-D18D-4B53-8A09-4517EA20FB79}" destId="{8C172904-0E0F-48C0-834C-C131143236FD}" srcOrd="0" destOrd="0" presId="urn:microsoft.com/office/officeart/2005/8/layout/cycle4"/>
    <dgm:cxn modelId="{90535018-387E-4F1C-9BA5-0A3F47C85010}" type="presParOf" srcId="{8C172904-0E0F-48C0-834C-C131143236FD}" destId="{B7C991F5-105E-4ADE-9CBA-8CF9A7E681AD}" srcOrd="0" destOrd="0" presId="urn:microsoft.com/office/officeart/2005/8/layout/cycle4"/>
    <dgm:cxn modelId="{3C3DA903-BEB5-4A83-AB17-69284F1EF58B}" type="presParOf" srcId="{3C3F9F88-D18D-4B53-8A09-4517EA20FB79}" destId="{3177EBE1-11FF-4C75-AF75-4F1B4B2BE0C9}" srcOrd="1" destOrd="0" presId="urn:microsoft.com/office/officeart/2005/8/layout/cycle4"/>
    <dgm:cxn modelId="{401404FB-C085-4381-BC16-23DE72CFB644}" type="presParOf" srcId="{3177EBE1-11FF-4C75-AF75-4F1B4B2BE0C9}" destId="{60A9F77C-9928-4712-94E8-776330C81AD7}" srcOrd="0" destOrd="0" presId="urn:microsoft.com/office/officeart/2005/8/layout/cycle4"/>
    <dgm:cxn modelId="{DD5EC936-232A-40B3-948C-938732E43E8F}" type="presParOf" srcId="{3177EBE1-11FF-4C75-AF75-4F1B4B2BE0C9}" destId="{3B1705FC-D93C-4CCA-BF1F-077100556E12}" srcOrd="1" destOrd="0" presId="urn:microsoft.com/office/officeart/2005/8/layout/cycle4"/>
    <dgm:cxn modelId="{633E73F2-CA6A-41E8-BEE5-95639C3C6814}" type="presParOf" srcId="{3177EBE1-11FF-4C75-AF75-4F1B4B2BE0C9}" destId="{44944ADF-60D0-4C61-BDF9-72B0901E7FAD}" srcOrd="2" destOrd="0" presId="urn:microsoft.com/office/officeart/2005/8/layout/cycle4"/>
    <dgm:cxn modelId="{3AC31ECE-4FA9-4D0C-B8DF-D7BE611641C1}" type="presParOf" srcId="{3177EBE1-11FF-4C75-AF75-4F1B4B2BE0C9}" destId="{FEABE245-4E48-4017-BFE7-45E0FD7F126B}" srcOrd="3" destOrd="0" presId="urn:microsoft.com/office/officeart/2005/8/layout/cycle4"/>
    <dgm:cxn modelId="{FAB2E68D-AF40-4304-B25C-611F75676D90}" type="presParOf" srcId="{3177EBE1-11FF-4C75-AF75-4F1B4B2BE0C9}" destId="{197E6CDB-C097-4870-9BED-83FEEEDB74D9}" srcOrd="4" destOrd="0" presId="urn:microsoft.com/office/officeart/2005/8/layout/cycle4"/>
    <dgm:cxn modelId="{85D941CB-F46B-4CEB-ACCF-4BF0F9281D23}" type="presParOf" srcId="{3C3F9F88-D18D-4B53-8A09-4517EA20FB79}" destId="{5459FCAA-D102-4722-A5C3-6C6E6A7B2D65}" srcOrd="2" destOrd="0" presId="urn:microsoft.com/office/officeart/2005/8/layout/cycle4"/>
    <dgm:cxn modelId="{33E4FBB4-6636-4297-9762-77962D1BAB27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solidFill>
          <a:srgbClr val="8F8F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solidFill>
          <a:srgbClr val="FFB68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rIns="64008"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solidFill>
          <a:srgbClr val="F1FAB8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solidFill>
          <a:srgbClr val="81FF8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541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74DDC916-046A-4D53-A330-A096943962EA}" type="presOf" srcId="{C4317CD5-8BA5-4833-993A-EF0F65610CC7}" destId="{44944ADF-60D0-4C61-BDF9-72B0901E7FAD}" srcOrd="0" destOrd="0" presId="urn:microsoft.com/office/officeart/2005/8/layout/cycle4"/>
    <dgm:cxn modelId="{8F0ECE83-768C-4A28-A8DF-DB3AFE61ABE5}" type="presOf" srcId="{4B12BB1A-6F4D-4D01-BA2D-C5DC8C924F20}" destId="{FEABE245-4E48-4017-BFE7-45E0FD7F126B}" srcOrd="0" destOrd="0" presId="urn:microsoft.com/office/officeart/2005/8/layout/cycle4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7DC9DA0C-AB5B-4756-A0CE-B4C8FB2F57F3}" type="presOf" srcId="{14ED4206-1841-48F1-A0BB-661AD6A84442}" destId="{3C3F9F88-D18D-4B53-8A09-4517EA20FB79}" srcOrd="0" destOrd="0" presId="urn:microsoft.com/office/officeart/2005/8/layout/cycle4"/>
    <dgm:cxn modelId="{862BA9C4-E107-4A42-A5C2-CA97F7C876BC}" type="presOf" srcId="{6BDBDDFD-03FF-4FEA-B042-D5294A2B246F}" destId="{3B1705FC-D93C-4CCA-BF1F-077100556E12}" srcOrd="0" destOrd="0" presId="urn:microsoft.com/office/officeart/2005/8/layout/cycle4"/>
    <dgm:cxn modelId="{6CAC901C-7329-4CA0-BE2A-AEDD61E15F49}" type="presOf" srcId="{3E7476AC-12A1-4CCD-9E81-D68ACBA96083}" destId="{60A9F77C-9928-4712-94E8-776330C81AD7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0625DA4D-9F4D-4709-AA80-CAD54163E469}" type="presParOf" srcId="{3C3F9F88-D18D-4B53-8A09-4517EA20FB79}" destId="{8C172904-0E0F-48C0-834C-C131143236FD}" srcOrd="0" destOrd="0" presId="urn:microsoft.com/office/officeart/2005/8/layout/cycle4"/>
    <dgm:cxn modelId="{9DDD96F9-AE5A-4459-88CE-BC45B8E30A4A}" type="presParOf" srcId="{8C172904-0E0F-48C0-834C-C131143236FD}" destId="{B7C991F5-105E-4ADE-9CBA-8CF9A7E681AD}" srcOrd="0" destOrd="0" presId="urn:microsoft.com/office/officeart/2005/8/layout/cycle4"/>
    <dgm:cxn modelId="{E0AC0F2B-6963-4E74-BF49-ECD5EF30D4BD}" type="presParOf" srcId="{3C3F9F88-D18D-4B53-8A09-4517EA20FB79}" destId="{3177EBE1-11FF-4C75-AF75-4F1B4B2BE0C9}" srcOrd="1" destOrd="0" presId="urn:microsoft.com/office/officeart/2005/8/layout/cycle4"/>
    <dgm:cxn modelId="{6905523B-2A5B-4E28-8A85-14EA58C0E471}" type="presParOf" srcId="{3177EBE1-11FF-4C75-AF75-4F1B4B2BE0C9}" destId="{60A9F77C-9928-4712-94E8-776330C81AD7}" srcOrd="0" destOrd="0" presId="urn:microsoft.com/office/officeart/2005/8/layout/cycle4"/>
    <dgm:cxn modelId="{7F67634D-5D78-4301-89EA-5E96C200721C}" type="presParOf" srcId="{3177EBE1-11FF-4C75-AF75-4F1B4B2BE0C9}" destId="{3B1705FC-D93C-4CCA-BF1F-077100556E12}" srcOrd="1" destOrd="0" presId="urn:microsoft.com/office/officeart/2005/8/layout/cycle4"/>
    <dgm:cxn modelId="{4C2E33D6-CC50-4423-A355-DA34FFE16273}" type="presParOf" srcId="{3177EBE1-11FF-4C75-AF75-4F1B4B2BE0C9}" destId="{44944ADF-60D0-4C61-BDF9-72B0901E7FAD}" srcOrd="2" destOrd="0" presId="urn:microsoft.com/office/officeart/2005/8/layout/cycle4"/>
    <dgm:cxn modelId="{034AC908-1917-4E33-8B78-74BC40D64CA5}" type="presParOf" srcId="{3177EBE1-11FF-4C75-AF75-4F1B4B2BE0C9}" destId="{FEABE245-4E48-4017-BFE7-45E0FD7F126B}" srcOrd="3" destOrd="0" presId="urn:microsoft.com/office/officeart/2005/8/layout/cycle4"/>
    <dgm:cxn modelId="{A5FF4A26-2BED-4B05-A286-0E8E45A42727}" type="presParOf" srcId="{3177EBE1-11FF-4C75-AF75-4F1B4B2BE0C9}" destId="{197E6CDB-C097-4870-9BED-83FEEEDB74D9}" srcOrd="4" destOrd="0" presId="urn:microsoft.com/office/officeart/2005/8/layout/cycle4"/>
    <dgm:cxn modelId="{FB369148-0EBA-4C13-BD9F-EC47C245B77A}" type="presParOf" srcId="{3C3F9F88-D18D-4B53-8A09-4517EA20FB79}" destId="{5459FCAA-D102-4722-A5C3-6C6E6A7B2D65}" srcOrd="2" destOrd="0" presId="urn:microsoft.com/office/officeart/2005/8/layout/cycle4"/>
    <dgm:cxn modelId="{8BD871DE-9061-4EA0-9EE5-13C312BD588F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2C430-482B-406C-A9C1-6B7E4C64A51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D5CADB8-39D2-4E3C-BAC9-ACA7010A94FB}">
      <dgm:prSet phldrT="[Text]" custT="1"/>
      <dgm:spPr>
        <a:xfrm rot="16200000">
          <a:off x="450761" y="1157287"/>
          <a:ext cx="2857500" cy="542925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pPr algn="ctr"/>
          <a:r>
            <a:rPr lang="en-CA" sz="36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BRAIN FUNCTIONS</a:t>
          </a:r>
        </a:p>
      </dgm:t>
    </dgm:pt>
    <dgm:pt modelId="{0AFDA2D3-5AC0-4373-8123-F4C5F67505E0}" type="par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485CB203-22B2-43DC-9639-B7E0084FCEEF}" type="sibTrans" cxnId="{7B71ABC1-B814-4FAB-B83A-C451AD1C15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816E5A9F-A64D-4AFE-B22C-EE103F01D88F}">
      <dgm:prSet phldrT="[Text]" custT="1"/>
      <dgm:spPr>
        <a:xfrm>
          <a:off x="2507132" y="139303"/>
          <a:ext cx="1780794" cy="542925"/>
        </a:xfr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gm:spPr>
      <dgm:t>
        <a:bodyPr/>
        <a:lstStyle/>
        <a:p>
          <a:pPr algn="ctr"/>
          <a:r>
            <a:rPr lang="en-CA" sz="24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Higher Cortical Intellectual Functions (HCIF)</a:t>
          </a:r>
        </a:p>
      </dgm:t>
    </dgm:pt>
    <dgm:pt modelId="{E60AB7DA-9E3D-4A76-8B0B-4FD2FE46CCF5}" type="parTrans" cxnId="{28F9EC48-5A85-4D70-B968-ED7E7B5FFD80}">
      <dgm:prSet/>
      <dgm:spPr>
        <a:xfrm>
          <a:off x="2150973" y="410765"/>
          <a:ext cx="356158" cy="1017984"/>
        </a:xfrm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32F0B3C5-8D4C-49CD-9CAD-3E2499D14F50}" type="sibTrans" cxnId="{28F9EC48-5A85-4D70-B968-ED7E7B5FFD80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F08833D4-1AEB-4F5E-AB82-895296639796}">
      <dgm:prSet phldrT="[Text]" custT="1"/>
      <dgm:spPr>
        <a:xfrm>
          <a:off x="2507132" y="817959"/>
          <a:ext cx="1780794" cy="542925"/>
        </a:xfr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gm:spPr>
      <dgm:t>
        <a:bodyPr/>
        <a:lstStyle/>
        <a:p>
          <a:pPr algn="ctr"/>
          <a:r>
            <a:rPr lang="en-CA" sz="24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Thinking Functions</a:t>
          </a:r>
        </a:p>
      </dgm:t>
    </dgm:pt>
    <dgm:pt modelId="{ADC4029B-9CB3-4FA8-821C-C21394D05D39}" type="parTrans" cxnId="{7AFBC67C-5AC6-42F2-B49E-0E1E3970B27C}">
      <dgm:prSet/>
      <dgm:spPr>
        <a:xfrm>
          <a:off x="2150973" y="1089421"/>
          <a:ext cx="356158" cy="339328"/>
        </a:xfrm>
        <a:ln>
          <a:solidFill>
            <a:schemeClr val="tx1"/>
          </a:solidFill>
        </a:ln>
      </dgm:spPr>
      <dgm:t>
        <a:bodyPr/>
        <a:lstStyle/>
        <a:p>
          <a:endParaRPr lang="en-CA"/>
        </a:p>
      </dgm:t>
    </dgm:pt>
    <dgm:pt modelId="{F762FDEE-FFB1-4B7E-8CBD-E99F1C61FF6C}" type="sibTrans" cxnId="{7AFBC67C-5AC6-42F2-B49E-0E1E3970B27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DCE43D-10B0-4F5D-B7AC-1B266FAAC1B4}">
      <dgm:prSet phldrT="[Text]" custT="1"/>
      <dgm:spPr>
        <a:xfrm>
          <a:off x="2507132" y="1496615"/>
          <a:ext cx="1780794" cy="542925"/>
        </a:xfr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gm:spPr>
      <dgm:t>
        <a:bodyPr/>
        <a:lstStyle/>
        <a:p>
          <a:pPr algn="ctr"/>
          <a:r>
            <a:rPr lang="en-CA" sz="24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Functions</a:t>
          </a:r>
        </a:p>
      </dgm:t>
    </dgm:pt>
    <dgm:pt modelId="{C310A037-6A34-4787-8EC1-B2B09541204B}" type="parTrans" cxnId="{39CFC142-CF68-4CDC-B2B8-A51A33D8109E}">
      <dgm:prSet/>
      <dgm:spPr>
        <a:xfrm>
          <a:off x="2150973" y="1428750"/>
          <a:ext cx="356158" cy="339328"/>
        </a:xfrm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8D14957A-FD60-4DDF-847C-1F1ED6742862}" type="sibTrans" cxnId="{39CFC142-CF68-4CDC-B2B8-A51A33D8109E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58AC575-ECF7-4753-949E-7CDE85B20E72}">
      <dgm:prSet phldrT="[Text]" custT="1"/>
      <dgm:spPr>
        <a:xfrm>
          <a:off x="2507132" y="2175271"/>
          <a:ext cx="1780794" cy="542925"/>
        </a:xfr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gm:spPr>
      <dgm:t>
        <a:bodyPr/>
        <a:lstStyle/>
        <a:p>
          <a:pPr algn="ctr"/>
          <a:r>
            <a:rPr lang="en-CA" sz="24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Behavioral Functions</a:t>
          </a:r>
        </a:p>
      </dgm:t>
    </dgm:pt>
    <dgm:pt modelId="{CCE7E06A-5751-41D3-96DF-B2C341584B4A}" type="parTrans" cxnId="{89B25BFE-3463-4F70-B855-2550E53548BA}">
      <dgm:prSet/>
      <dgm:spPr>
        <a:xfrm>
          <a:off x="2150973" y="1428750"/>
          <a:ext cx="356158" cy="1017984"/>
        </a:xfrm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>
            <a:solidFill>
              <a:schemeClr val="tx1"/>
            </a:solidFill>
          </a:endParaRPr>
        </a:p>
      </dgm:t>
    </dgm:pt>
    <dgm:pt modelId="{B4CE8CEB-5F12-4B03-BDFC-3B6D4C86751A}" type="sibTrans" cxnId="{89B25BFE-3463-4F70-B855-2550E53548BA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1CD3099-D7B4-46C5-9C3A-519DBC233EE7}" type="pres">
      <dgm:prSet presAssocID="{DC22C430-482B-406C-A9C1-6B7E4C64A5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A2334A5-4EEF-4C26-90F5-1FF8D6011E8B}" type="pres">
      <dgm:prSet presAssocID="{7D5CADB8-39D2-4E3C-BAC9-ACA7010A94FB}" presName="root1" presStyleCnt="0"/>
      <dgm:spPr/>
    </dgm:pt>
    <dgm:pt modelId="{833F46C1-DED5-4E3D-BFAE-8959671F0EE9}" type="pres">
      <dgm:prSet presAssocID="{7D5CADB8-39D2-4E3C-BAC9-ACA7010A94FB}" presName="LevelOneTextNode" presStyleLbl="node0" presStyleIdx="0" presStyleCnt="1" custAng="0" custLinFactX="-100000" custLinFactNeighborX="-143631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CB949D1F-0F1E-4E69-9ACD-C5998B49DD4B}" type="pres">
      <dgm:prSet presAssocID="{7D5CADB8-39D2-4E3C-BAC9-ACA7010A94FB}" presName="level2hierChild" presStyleCnt="0"/>
      <dgm:spPr/>
    </dgm:pt>
    <dgm:pt modelId="{5E6EB117-4F6E-430E-BC38-19A4047788CA}" type="pres">
      <dgm:prSet presAssocID="{E60AB7DA-9E3D-4A76-8B0B-4FD2FE46CCF5}" presName="conn2-1" presStyleLbl="parChTrans1D2" presStyleIdx="0" presStyleCnt="4"/>
      <dgm:spPr/>
      <dgm:t>
        <a:bodyPr/>
        <a:lstStyle/>
        <a:p>
          <a:endParaRPr lang="en-CA"/>
        </a:p>
      </dgm:t>
    </dgm:pt>
    <dgm:pt modelId="{AE387B43-2BA2-4005-8F85-B7294E133B93}" type="pres">
      <dgm:prSet presAssocID="{E60AB7DA-9E3D-4A76-8B0B-4FD2FE46CCF5}" presName="connTx" presStyleLbl="parChTrans1D2" presStyleIdx="0" presStyleCnt="4"/>
      <dgm:spPr/>
      <dgm:t>
        <a:bodyPr/>
        <a:lstStyle/>
        <a:p>
          <a:endParaRPr lang="en-CA"/>
        </a:p>
      </dgm:t>
    </dgm:pt>
    <dgm:pt modelId="{C0E5173B-7D59-499F-B597-B8AADC2014C3}" type="pres">
      <dgm:prSet presAssocID="{816E5A9F-A64D-4AFE-B22C-EE103F01D88F}" presName="root2" presStyleCnt="0"/>
      <dgm:spPr/>
    </dgm:pt>
    <dgm:pt modelId="{38618C67-074B-4C45-9A5A-D2768642990C}" type="pres">
      <dgm:prSet presAssocID="{816E5A9F-A64D-4AFE-B22C-EE103F01D88F}" presName="LevelTwoTextNode" presStyleLbl="node2" presStyleIdx="0" presStyleCnt="4" custScaleY="115981" custLinFactNeighborX="4050" custLinFactNeighborY="578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F056594-D55B-4CED-AB3F-0AF3D18301C0}" type="pres">
      <dgm:prSet presAssocID="{816E5A9F-A64D-4AFE-B22C-EE103F01D88F}" presName="level3hierChild" presStyleCnt="0"/>
      <dgm:spPr/>
    </dgm:pt>
    <dgm:pt modelId="{DDFD39CA-4173-47EE-A23E-2A1130024C3D}" type="pres">
      <dgm:prSet presAssocID="{ADC4029B-9CB3-4FA8-821C-C21394D05D39}" presName="conn2-1" presStyleLbl="parChTrans1D2" presStyleIdx="1" presStyleCnt="4"/>
      <dgm:spPr/>
      <dgm:t>
        <a:bodyPr/>
        <a:lstStyle/>
        <a:p>
          <a:endParaRPr lang="en-CA"/>
        </a:p>
      </dgm:t>
    </dgm:pt>
    <dgm:pt modelId="{79DD62D9-4B3C-4FE8-AE4C-2D24D43FF234}" type="pres">
      <dgm:prSet presAssocID="{ADC4029B-9CB3-4FA8-821C-C21394D05D39}" presName="connTx" presStyleLbl="parChTrans1D2" presStyleIdx="1" presStyleCnt="4"/>
      <dgm:spPr/>
      <dgm:t>
        <a:bodyPr/>
        <a:lstStyle/>
        <a:p>
          <a:endParaRPr lang="en-CA"/>
        </a:p>
      </dgm:t>
    </dgm:pt>
    <dgm:pt modelId="{703E0883-782F-4CB7-894A-5D77FF4AAA09}" type="pres">
      <dgm:prSet presAssocID="{F08833D4-1AEB-4F5E-AB82-895296639796}" presName="root2" presStyleCnt="0"/>
      <dgm:spPr/>
    </dgm:pt>
    <dgm:pt modelId="{CA69E19C-DCB0-4770-A16B-54FA07A513C1}" type="pres">
      <dgm:prSet presAssocID="{F08833D4-1AEB-4F5E-AB82-895296639796}" presName="LevelTwoTextNode" presStyleLbl="node2" presStyleIdx="1" presStyleCnt="4" custLinFactNeighborX="4050" custLinFactNeighborY="862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E668BC01-747A-4CF5-B655-C5E40429C3E6}" type="pres">
      <dgm:prSet presAssocID="{F08833D4-1AEB-4F5E-AB82-895296639796}" presName="level3hierChild" presStyleCnt="0"/>
      <dgm:spPr/>
    </dgm:pt>
    <dgm:pt modelId="{0E9B39E2-CD98-41FB-AEAC-BB1E22F6E355}" type="pres">
      <dgm:prSet presAssocID="{C310A037-6A34-4787-8EC1-B2B09541204B}" presName="conn2-1" presStyleLbl="parChTrans1D2" presStyleIdx="2" presStyleCnt="4"/>
      <dgm:spPr/>
      <dgm:t>
        <a:bodyPr/>
        <a:lstStyle/>
        <a:p>
          <a:endParaRPr lang="en-CA"/>
        </a:p>
      </dgm:t>
    </dgm:pt>
    <dgm:pt modelId="{EEDE2100-E8EE-460E-9C18-9507E3CB7867}" type="pres">
      <dgm:prSet presAssocID="{C310A037-6A34-4787-8EC1-B2B09541204B}" presName="connTx" presStyleLbl="parChTrans1D2" presStyleIdx="2" presStyleCnt="4"/>
      <dgm:spPr/>
      <dgm:t>
        <a:bodyPr/>
        <a:lstStyle/>
        <a:p>
          <a:endParaRPr lang="en-CA"/>
        </a:p>
      </dgm:t>
    </dgm:pt>
    <dgm:pt modelId="{18C05DC9-A4D2-4C55-8F0D-F3C8AD304B9A}" type="pres">
      <dgm:prSet presAssocID="{25DCE43D-10B0-4F5D-B7AC-1B266FAAC1B4}" presName="root2" presStyleCnt="0"/>
      <dgm:spPr/>
    </dgm:pt>
    <dgm:pt modelId="{B744D8E0-58E1-443F-9F12-3E8551C0C380}" type="pres">
      <dgm:prSet presAssocID="{25DCE43D-10B0-4F5D-B7AC-1B266FAAC1B4}" presName="LevelTwoTextNode" presStyleLbl="node2" presStyleIdx="2" presStyleCnt="4" custLinFactNeighborX="4050" custLinFactNeighborY="1147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7400477C-DD54-4BD6-995E-FF529159617D}" type="pres">
      <dgm:prSet presAssocID="{25DCE43D-10B0-4F5D-B7AC-1B266FAAC1B4}" presName="level3hierChild" presStyleCnt="0"/>
      <dgm:spPr/>
    </dgm:pt>
    <dgm:pt modelId="{9FA1A619-4987-4A92-9C5A-299C22CB63B2}" type="pres">
      <dgm:prSet presAssocID="{CCE7E06A-5751-41D3-96DF-B2C341584B4A}" presName="conn2-1" presStyleLbl="parChTrans1D2" presStyleIdx="3" presStyleCnt="4"/>
      <dgm:spPr/>
      <dgm:t>
        <a:bodyPr/>
        <a:lstStyle/>
        <a:p>
          <a:endParaRPr lang="en-CA"/>
        </a:p>
      </dgm:t>
    </dgm:pt>
    <dgm:pt modelId="{28BEC6D2-B87D-4840-AA16-226CF45AA66C}" type="pres">
      <dgm:prSet presAssocID="{CCE7E06A-5751-41D3-96DF-B2C341584B4A}" presName="connTx" presStyleLbl="parChTrans1D2" presStyleIdx="3" presStyleCnt="4"/>
      <dgm:spPr/>
      <dgm:t>
        <a:bodyPr/>
        <a:lstStyle/>
        <a:p>
          <a:endParaRPr lang="en-CA"/>
        </a:p>
      </dgm:t>
    </dgm:pt>
    <dgm:pt modelId="{9C213724-1B35-48F9-8D87-BB8229E99B38}" type="pres">
      <dgm:prSet presAssocID="{258AC575-ECF7-4753-949E-7CDE85B20E72}" presName="root2" presStyleCnt="0"/>
      <dgm:spPr/>
    </dgm:pt>
    <dgm:pt modelId="{74CBC2D5-48BB-4706-B973-A2C7CCF07AC7}" type="pres">
      <dgm:prSet presAssocID="{258AC575-ECF7-4753-949E-7CDE85B20E72}" presName="LevelTwoTextNode" presStyleLbl="node2" presStyleIdx="3" presStyleCnt="4" custLinFactNeighborX="4050" custLinFactNeighborY="1431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CA"/>
        </a:p>
      </dgm:t>
    </dgm:pt>
    <dgm:pt modelId="{A437D38C-D6F9-41DA-A45C-DE6B5266FAFE}" type="pres">
      <dgm:prSet presAssocID="{258AC575-ECF7-4753-949E-7CDE85B20E72}" presName="level3hierChild" presStyleCnt="0"/>
      <dgm:spPr/>
    </dgm:pt>
  </dgm:ptLst>
  <dgm:cxnLst>
    <dgm:cxn modelId="{39CFC142-CF68-4CDC-B2B8-A51A33D8109E}" srcId="{7D5CADB8-39D2-4E3C-BAC9-ACA7010A94FB}" destId="{25DCE43D-10B0-4F5D-B7AC-1B266FAAC1B4}" srcOrd="2" destOrd="0" parTransId="{C310A037-6A34-4787-8EC1-B2B09541204B}" sibTransId="{8D14957A-FD60-4DDF-847C-1F1ED6742862}"/>
    <dgm:cxn modelId="{89B25BFE-3463-4F70-B855-2550E53548BA}" srcId="{7D5CADB8-39D2-4E3C-BAC9-ACA7010A94FB}" destId="{258AC575-ECF7-4753-949E-7CDE85B20E72}" srcOrd="3" destOrd="0" parTransId="{CCE7E06A-5751-41D3-96DF-B2C341584B4A}" sibTransId="{B4CE8CEB-5F12-4B03-BDFC-3B6D4C86751A}"/>
    <dgm:cxn modelId="{D09ECE7E-F2A0-4D89-BA0C-1AE4248D204C}" type="presOf" srcId="{E60AB7DA-9E3D-4A76-8B0B-4FD2FE46CCF5}" destId="{AE387B43-2BA2-4005-8F85-B7294E133B93}" srcOrd="1" destOrd="0" presId="urn:microsoft.com/office/officeart/2008/layout/HorizontalMultiLevelHierarchy"/>
    <dgm:cxn modelId="{F83011E5-8995-4D4E-A643-2B35932A8EA1}" type="presOf" srcId="{C310A037-6A34-4787-8EC1-B2B09541204B}" destId="{EEDE2100-E8EE-460E-9C18-9507E3CB7867}" srcOrd="1" destOrd="0" presId="urn:microsoft.com/office/officeart/2008/layout/HorizontalMultiLevelHierarchy"/>
    <dgm:cxn modelId="{28F9EC48-5A85-4D70-B968-ED7E7B5FFD80}" srcId="{7D5CADB8-39D2-4E3C-BAC9-ACA7010A94FB}" destId="{816E5A9F-A64D-4AFE-B22C-EE103F01D88F}" srcOrd="0" destOrd="0" parTransId="{E60AB7DA-9E3D-4A76-8B0B-4FD2FE46CCF5}" sibTransId="{32F0B3C5-8D4C-49CD-9CAD-3E2499D14F50}"/>
    <dgm:cxn modelId="{AA9E8DE4-EF8C-4AA9-830A-FB175F66FD42}" type="presOf" srcId="{CCE7E06A-5751-41D3-96DF-B2C341584B4A}" destId="{28BEC6D2-B87D-4840-AA16-226CF45AA66C}" srcOrd="1" destOrd="0" presId="urn:microsoft.com/office/officeart/2008/layout/HorizontalMultiLevelHierarchy"/>
    <dgm:cxn modelId="{06448FCC-89A2-4A31-AF92-FF3019570C19}" type="presOf" srcId="{C310A037-6A34-4787-8EC1-B2B09541204B}" destId="{0E9B39E2-CD98-41FB-AEAC-BB1E22F6E355}" srcOrd="0" destOrd="0" presId="urn:microsoft.com/office/officeart/2008/layout/HorizontalMultiLevelHierarchy"/>
    <dgm:cxn modelId="{8E1193BA-63C5-49C4-A473-B7B2A3EC5C2F}" type="presOf" srcId="{7D5CADB8-39D2-4E3C-BAC9-ACA7010A94FB}" destId="{833F46C1-DED5-4E3D-BFAE-8959671F0EE9}" srcOrd="0" destOrd="0" presId="urn:microsoft.com/office/officeart/2008/layout/HorizontalMultiLevelHierarchy"/>
    <dgm:cxn modelId="{2302956A-5B25-46B9-8040-594B144E119C}" type="presOf" srcId="{CCE7E06A-5751-41D3-96DF-B2C341584B4A}" destId="{9FA1A619-4987-4A92-9C5A-299C22CB63B2}" srcOrd="0" destOrd="0" presId="urn:microsoft.com/office/officeart/2008/layout/HorizontalMultiLevelHierarchy"/>
    <dgm:cxn modelId="{43A9B734-5961-4A04-A4A4-76C899E906A9}" type="presOf" srcId="{DC22C430-482B-406C-A9C1-6B7E4C64A517}" destId="{01CD3099-D7B4-46C5-9C3A-519DBC233EE7}" srcOrd="0" destOrd="0" presId="urn:microsoft.com/office/officeart/2008/layout/HorizontalMultiLevelHierarchy"/>
    <dgm:cxn modelId="{1559745B-02BD-4C6B-94EE-27D549246E99}" type="presOf" srcId="{816E5A9F-A64D-4AFE-B22C-EE103F01D88F}" destId="{38618C67-074B-4C45-9A5A-D2768642990C}" srcOrd="0" destOrd="0" presId="urn:microsoft.com/office/officeart/2008/layout/HorizontalMultiLevelHierarchy"/>
    <dgm:cxn modelId="{95EE9A66-7EB2-4BE2-95BC-3E4544DFB6E9}" type="presOf" srcId="{ADC4029B-9CB3-4FA8-821C-C21394D05D39}" destId="{DDFD39CA-4173-47EE-A23E-2A1130024C3D}" srcOrd="0" destOrd="0" presId="urn:microsoft.com/office/officeart/2008/layout/HorizontalMultiLevelHierarchy"/>
    <dgm:cxn modelId="{DFAE926F-0836-4FAB-A1E4-F9143ED63D35}" type="presOf" srcId="{E60AB7DA-9E3D-4A76-8B0B-4FD2FE46CCF5}" destId="{5E6EB117-4F6E-430E-BC38-19A4047788CA}" srcOrd="0" destOrd="0" presId="urn:microsoft.com/office/officeart/2008/layout/HorizontalMultiLevelHierarchy"/>
    <dgm:cxn modelId="{7B71ABC1-B814-4FAB-B83A-C451AD1C15BB}" srcId="{DC22C430-482B-406C-A9C1-6B7E4C64A517}" destId="{7D5CADB8-39D2-4E3C-BAC9-ACA7010A94FB}" srcOrd="0" destOrd="0" parTransId="{0AFDA2D3-5AC0-4373-8123-F4C5F67505E0}" sibTransId="{485CB203-22B2-43DC-9639-B7E0084FCEEF}"/>
    <dgm:cxn modelId="{BD4CA2D1-3DF6-4772-B46D-DEA03BB9AD38}" type="presOf" srcId="{258AC575-ECF7-4753-949E-7CDE85B20E72}" destId="{74CBC2D5-48BB-4706-B973-A2C7CCF07AC7}" srcOrd="0" destOrd="0" presId="urn:microsoft.com/office/officeart/2008/layout/HorizontalMultiLevelHierarchy"/>
    <dgm:cxn modelId="{B45A66DF-FF1A-463D-90C1-9995823F4707}" type="presOf" srcId="{F08833D4-1AEB-4F5E-AB82-895296639796}" destId="{CA69E19C-DCB0-4770-A16B-54FA07A513C1}" srcOrd="0" destOrd="0" presId="urn:microsoft.com/office/officeart/2008/layout/HorizontalMultiLevelHierarchy"/>
    <dgm:cxn modelId="{B0B6AE42-A353-43BF-A8FB-81087B2BEB1C}" type="presOf" srcId="{25DCE43D-10B0-4F5D-B7AC-1B266FAAC1B4}" destId="{B744D8E0-58E1-443F-9F12-3E8551C0C380}" srcOrd="0" destOrd="0" presId="urn:microsoft.com/office/officeart/2008/layout/HorizontalMultiLevelHierarchy"/>
    <dgm:cxn modelId="{7AFBC67C-5AC6-42F2-B49E-0E1E3970B27C}" srcId="{7D5CADB8-39D2-4E3C-BAC9-ACA7010A94FB}" destId="{F08833D4-1AEB-4F5E-AB82-895296639796}" srcOrd="1" destOrd="0" parTransId="{ADC4029B-9CB3-4FA8-821C-C21394D05D39}" sibTransId="{F762FDEE-FFB1-4B7E-8CBD-E99F1C61FF6C}"/>
    <dgm:cxn modelId="{1FCA0314-BA5F-4658-B46D-36D1A86511B1}" type="presOf" srcId="{ADC4029B-9CB3-4FA8-821C-C21394D05D39}" destId="{79DD62D9-4B3C-4FE8-AE4C-2D24D43FF234}" srcOrd="1" destOrd="0" presId="urn:microsoft.com/office/officeart/2008/layout/HorizontalMultiLevelHierarchy"/>
    <dgm:cxn modelId="{43366A26-53E0-45BC-996F-15E1A708DE16}" type="presParOf" srcId="{01CD3099-D7B4-46C5-9C3A-519DBC233EE7}" destId="{4A2334A5-4EEF-4C26-90F5-1FF8D6011E8B}" srcOrd="0" destOrd="0" presId="urn:microsoft.com/office/officeart/2008/layout/HorizontalMultiLevelHierarchy"/>
    <dgm:cxn modelId="{E0A05E40-6BAD-43E6-B207-F0E0FA8CC1A1}" type="presParOf" srcId="{4A2334A5-4EEF-4C26-90F5-1FF8D6011E8B}" destId="{833F46C1-DED5-4E3D-BFAE-8959671F0EE9}" srcOrd="0" destOrd="0" presId="urn:microsoft.com/office/officeart/2008/layout/HorizontalMultiLevelHierarchy"/>
    <dgm:cxn modelId="{1A6DCA14-EC56-46F4-9406-E2CE84A79270}" type="presParOf" srcId="{4A2334A5-4EEF-4C26-90F5-1FF8D6011E8B}" destId="{CB949D1F-0F1E-4E69-9ACD-C5998B49DD4B}" srcOrd="1" destOrd="0" presId="urn:microsoft.com/office/officeart/2008/layout/HorizontalMultiLevelHierarchy"/>
    <dgm:cxn modelId="{1BD17E0C-B4DF-4809-BCDC-0BD6398BEDD4}" type="presParOf" srcId="{CB949D1F-0F1E-4E69-9ACD-C5998B49DD4B}" destId="{5E6EB117-4F6E-430E-BC38-19A4047788CA}" srcOrd="0" destOrd="0" presId="urn:microsoft.com/office/officeart/2008/layout/HorizontalMultiLevelHierarchy"/>
    <dgm:cxn modelId="{2ADC26C1-CFDB-4B1C-8AF8-067C44E8645C}" type="presParOf" srcId="{5E6EB117-4F6E-430E-BC38-19A4047788CA}" destId="{AE387B43-2BA2-4005-8F85-B7294E133B93}" srcOrd="0" destOrd="0" presId="urn:microsoft.com/office/officeart/2008/layout/HorizontalMultiLevelHierarchy"/>
    <dgm:cxn modelId="{617727CE-E7C1-4FF7-A73F-58587D16D601}" type="presParOf" srcId="{CB949D1F-0F1E-4E69-9ACD-C5998B49DD4B}" destId="{C0E5173B-7D59-499F-B597-B8AADC2014C3}" srcOrd="1" destOrd="0" presId="urn:microsoft.com/office/officeart/2008/layout/HorizontalMultiLevelHierarchy"/>
    <dgm:cxn modelId="{1AFA095D-AA27-472E-AD24-53D04EF0D4B9}" type="presParOf" srcId="{C0E5173B-7D59-499F-B597-B8AADC2014C3}" destId="{38618C67-074B-4C45-9A5A-D2768642990C}" srcOrd="0" destOrd="0" presId="urn:microsoft.com/office/officeart/2008/layout/HorizontalMultiLevelHierarchy"/>
    <dgm:cxn modelId="{54CDD992-D20C-4E3B-B4BC-FB0DEBCB98E8}" type="presParOf" srcId="{C0E5173B-7D59-499F-B597-B8AADC2014C3}" destId="{EF056594-D55B-4CED-AB3F-0AF3D18301C0}" srcOrd="1" destOrd="0" presId="urn:microsoft.com/office/officeart/2008/layout/HorizontalMultiLevelHierarchy"/>
    <dgm:cxn modelId="{D50B29D9-F0D5-41EB-8B5A-0E0FF0E83AB1}" type="presParOf" srcId="{CB949D1F-0F1E-4E69-9ACD-C5998B49DD4B}" destId="{DDFD39CA-4173-47EE-A23E-2A1130024C3D}" srcOrd="2" destOrd="0" presId="urn:microsoft.com/office/officeart/2008/layout/HorizontalMultiLevelHierarchy"/>
    <dgm:cxn modelId="{453BB9CC-CE45-4A05-9AFC-A64E26A7E6CC}" type="presParOf" srcId="{DDFD39CA-4173-47EE-A23E-2A1130024C3D}" destId="{79DD62D9-4B3C-4FE8-AE4C-2D24D43FF234}" srcOrd="0" destOrd="0" presId="urn:microsoft.com/office/officeart/2008/layout/HorizontalMultiLevelHierarchy"/>
    <dgm:cxn modelId="{0B03436F-E1C6-438C-B86D-01CDF37481EA}" type="presParOf" srcId="{CB949D1F-0F1E-4E69-9ACD-C5998B49DD4B}" destId="{703E0883-782F-4CB7-894A-5D77FF4AAA09}" srcOrd="3" destOrd="0" presId="urn:microsoft.com/office/officeart/2008/layout/HorizontalMultiLevelHierarchy"/>
    <dgm:cxn modelId="{702E29D0-D85E-4BBF-B0C2-4D9D4A79DAB4}" type="presParOf" srcId="{703E0883-782F-4CB7-894A-5D77FF4AAA09}" destId="{CA69E19C-DCB0-4770-A16B-54FA07A513C1}" srcOrd="0" destOrd="0" presId="urn:microsoft.com/office/officeart/2008/layout/HorizontalMultiLevelHierarchy"/>
    <dgm:cxn modelId="{1BE39A54-2672-4F8F-9384-F8AE6841FB18}" type="presParOf" srcId="{703E0883-782F-4CB7-894A-5D77FF4AAA09}" destId="{E668BC01-747A-4CF5-B655-C5E40429C3E6}" srcOrd="1" destOrd="0" presId="urn:microsoft.com/office/officeart/2008/layout/HorizontalMultiLevelHierarchy"/>
    <dgm:cxn modelId="{D15ED1D0-FE36-4D96-A341-41F306258384}" type="presParOf" srcId="{CB949D1F-0F1E-4E69-9ACD-C5998B49DD4B}" destId="{0E9B39E2-CD98-41FB-AEAC-BB1E22F6E355}" srcOrd="4" destOrd="0" presId="urn:microsoft.com/office/officeart/2008/layout/HorizontalMultiLevelHierarchy"/>
    <dgm:cxn modelId="{F9F9115D-CD9A-45BC-8336-3ECA48AA239F}" type="presParOf" srcId="{0E9B39E2-CD98-41FB-AEAC-BB1E22F6E355}" destId="{EEDE2100-E8EE-460E-9C18-9507E3CB7867}" srcOrd="0" destOrd="0" presId="urn:microsoft.com/office/officeart/2008/layout/HorizontalMultiLevelHierarchy"/>
    <dgm:cxn modelId="{470297A6-9B90-4F38-9C8B-EB4215FFB506}" type="presParOf" srcId="{CB949D1F-0F1E-4E69-9ACD-C5998B49DD4B}" destId="{18C05DC9-A4D2-4C55-8F0D-F3C8AD304B9A}" srcOrd="5" destOrd="0" presId="urn:microsoft.com/office/officeart/2008/layout/HorizontalMultiLevelHierarchy"/>
    <dgm:cxn modelId="{865E3D36-9FA6-45B5-9519-A9894DB37A81}" type="presParOf" srcId="{18C05DC9-A4D2-4C55-8F0D-F3C8AD304B9A}" destId="{B744D8E0-58E1-443F-9F12-3E8551C0C380}" srcOrd="0" destOrd="0" presId="urn:microsoft.com/office/officeart/2008/layout/HorizontalMultiLevelHierarchy"/>
    <dgm:cxn modelId="{F03A3218-4624-4D1B-9336-69437F43B196}" type="presParOf" srcId="{18C05DC9-A4D2-4C55-8F0D-F3C8AD304B9A}" destId="{7400477C-DD54-4BD6-995E-FF529159617D}" srcOrd="1" destOrd="0" presId="urn:microsoft.com/office/officeart/2008/layout/HorizontalMultiLevelHierarchy"/>
    <dgm:cxn modelId="{E9302E08-222A-41B8-AFB9-CEA54F8E5972}" type="presParOf" srcId="{CB949D1F-0F1E-4E69-9ACD-C5998B49DD4B}" destId="{9FA1A619-4987-4A92-9C5A-299C22CB63B2}" srcOrd="6" destOrd="0" presId="urn:microsoft.com/office/officeart/2008/layout/HorizontalMultiLevelHierarchy"/>
    <dgm:cxn modelId="{FE2033C6-FA52-4F0A-B6B6-00DE2365DCED}" type="presParOf" srcId="{9FA1A619-4987-4A92-9C5A-299C22CB63B2}" destId="{28BEC6D2-B87D-4840-AA16-226CF45AA66C}" srcOrd="0" destOrd="0" presId="urn:microsoft.com/office/officeart/2008/layout/HorizontalMultiLevelHierarchy"/>
    <dgm:cxn modelId="{002C9C15-EDF4-409F-917C-884F2BAE80A5}" type="presParOf" srcId="{CB949D1F-0F1E-4E69-9ACD-C5998B49DD4B}" destId="{9C213724-1B35-48F9-8D87-BB8229E99B38}" srcOrd="7" destOrd="0" presId="urn:microsoft.com/office/officeart/2008/layout/HorizontalMultiLevelHierarchy"/>
    <dgm:cxn modelId="{E2BFACC9-3EC8-4E77-AA1F-ACB7E7F39686}" type="presParOf" srcId="{9C213724-1B35-48F9-8D87-BB8229E99B38}" destId="{74CBC2D5-48BB-4706-B973-A2C7CCF07AC7}" srcOrd="0" destOrd="0" presId="urn:microsoft.com/office/officeart/2008/layout/HorizontalMultiLevelHierarchy"/>
    <dgm:cxn modelId="{11CE89A0-3D0F-48F1-9F37-AD691DF8E207}" type="presParOf" srcId="{9C213724-1B35-48F9-8D87-BB8229E99B38}" destId="{A437D38C-D6F9-41DA-A45C-DE6B5266FAFE}" srcOrd="1" destOrd="0" presId="urn:microsoft.com/office/officeart/2008/layout/HorizontalMultiLevelHierarchy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061420-54D9-49E6-B07A-11B2F80D80B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4CC2DDF-C1BA-4F03-9FC7-693146761CA4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400" b="1" dirty="0">
              <a:solidFill>
                <a:schemeClr val="tx1"/>
              </a:solidFill>
              <a:latin typeface="Bookman Old Style" panose="02050604050505020204" pitchFamily="18" charset="0"/>
            </a:rPr>
            <a:t>Higher Cortical Intellectual Functions (HCIF)</a:t>
          </a:r>
          <a:endParaRPr lang="en-CA" sz="3600" b="1" dirty="0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5D061B87-C7F1-4365-A004-D044ED156A4C}" type="parTrans" cxnId="{215FA899-DA9E-4DBA-8428-BFB8A1609DB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F2C3A8E-38CE-43E9-90BF-A257D8324BE1}" type="sibTrans" cxnId="{215FA899-DA9E-4DBA-8428-BFB8A1609DBC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18DF4E2B-C317-4378-BB45-4F07D2C8E347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chemeClr val="tx1"/>
              </a:solidFill>
              <a:latin typeface="Bookman Old Style" panose="02050604050505020204" pitchFamily="18" charset="0"/>
            </a:rPr>
            <a:t>Executive Functions</a:t>
          </a:r>
        </a:p>
      </dgm:t>
    </dgm:pt>
    <dgm:pt modelId="{DDF20290-4578-48BD-ADC1-B138B38F25A0}" type="parTrans" cxnId="{F54FF3D1-B44F-4C64-870D-1C38F7CC8F4E}">
      <dgm:prSet/>
      <dgm:spPr>
        <a:solidFill>
          <a:srgbClr val="8F8F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1E073B60-CAF8-439E-BF26-52DB3765BD17}" type="sibTrans" cxnId="{F54FF3D1-B44F-4C64-870D-1C38F7CC8F4E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7741066-3A39-4839-A72C-66C2A674E5DD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chemeClr val="tx1"/>
              </a:solidFill>
              <a:latin typeface="Bookman Old Style" panose="02050604050505020204" pitchFamily="18" charset="0"/>
            </a:rPr>
            <a:t>Visuospatial</a:t>
          </a:r>
        </a:p>
      </dgm:t>
    </dgm:pt>
    <dgm:pt modelId="{7C353EB7-A03E-46D7-B2B0-FD5C095D840D}" type="parTrans" cxnId="{64F74714-3A8B-45A2-B13E-7366C1C1801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C74BEAC9-FF40-4965-83B0-D00E41C3AEB4}" type="sibTrans" cxnId="{64F74714-3A8B-45A2-B13E-7366C1C1801F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62A1EAD2-B200-4BE3-B644-E0D3784A473E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>
              <a:solidFill>
                <a:schemeClr val="tx1"/>
              </a:solidFill>
              <a:latin typeface="Bookman Old Style" panose="02050604050505020204" pitchFamily="18" charset="0"/>
            </a:rPr>
            <a:t>Memory</a:t>
          </a:r>
          <a:endParaRPr lang="en-CA" sz="2400" b="1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46198BDA-5227-4E90-A60D-3EB4F1E8CBA8}" type="parTrans" cxnId="{1953F044-46F7-465B-9C5E-983535FFA6BB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BC134947-9D16-4086-A11B-D4F88EE6737F}" type="sibTrans" cxnId="{1953F044-46F7-465B-9C5E-983535FFA6BB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30BD6CC8-2AE4-490B-AA85-CC9E3C256B09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chemeClr val="tx1"/>
              </a:solidFill>
              <a:latin typeface="Bookman Old Style" panose="02050604050505020204" pitchFamily="18" charset="0"/>
            </a:rPr>
            <a:t>Language Functions</a:t>
          </a:r>
        </a:p>
      </dgm:t>
    </dgm:pt>
    <dgm:pt modelId="{60BFC806-0B1B-4671-8A57-55D9B33E2AB6}" type="parTrans" cxnId="{0AAD5661-6D83-4506-B2DA-51D1B6430581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4316970A-3727-468A-9C37-4B326F6B657A}" type="sibTrans" cxnId="{0AAD5661-6D83-4506-B2DA-51D1B6430581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007CB6D6-7FFE-4DF8-B5E5-0368D92C8DA6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>
              <a:solidFill>
                <a:schemeClr val="tx1"/>
              </a:solidFill>
              <a:latin typeface="Bookman Old Style" panose="02050604050505020204" pitchFamily="18" charset="0"/>
            </a:rPr>
            <a:t>Praxis</a:t>
          </a:r>
        </a:p>
      </dgm:t>
    </dgm:pt>
    <dgm:pt modelId="{DF66854B-A65E-4A26-AC7C-720B82919448}" type="parTrans" cxnId="{E57EF7D3-16B1-403C-9CFA-D26BF87328DD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C63EB5BC-808F-4EC4-BE44-4A357B486F73}" type="sibTrans" cxnId="{E57EF7D3-16B1-403C-9CFA-D26BF87328DD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668271E6-3397-4981-880E-F919ED3FA98D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>
              <a:solidFill>
                <a:schemeClr val="tx1"/>
              </a:solidFill>
              <a:latin typeface="Bookman Old Style" panose="02050604050505020204" pitchFamily="18" charset="0"/>
            </a:rPr>
            <a:t>Gnosia</a:t>
          </a:r>
          <a:endParaRPr lang="en-CA" sz="2400" b="1">
            <a:solidFill>
              <a:schemeClr val="tx1"/>
            </a:solidFill>
            <a:latin typeface="Bookman Old Style" panose="02050604050505020204" pitchFamily="18" charset="0"/>
          </a:endParaRPr>
        </a:p>
      </dgm:t>
    </dgm:pt>
    <dgm:pt modelId="{9163B924-8154-442B-BF87-B3F21ED9BF9E}" type="parTrans" cxnId="{7464BAF6-7578-4D11-B433-F681A9DDB472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13D69478-739C-403A-9C83-A51DAC2728DF}" type="sibTrans" cxnId="{7464BAF6-7578-4D11-B433-F681A9DDB472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F3818C47-432A-4CFD-B2B6-7B52CCF201FB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>
              <a:solidFill>
                <a:schemeClr val="tx1"/>
              </a:solidFill>
              <a:latin typeface="Bookman Old Style" panose="02050604050505020204" pitchFamily="18" charset="0"/>
            </a:rPr>
            <a:t>Insight/ Judgment</a:t>
          </a:r>
        </a:p>
      </dgm:t>
    </dgm:pt>
    <dgm:pt modelId="{E7155194-F222-4939-8DC2-E980CBE67D55}" type="parTrans" cxnId="{961E7820-48E8-41E2-B695-C8209EFB2942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en-CA" b="1">
            <a:solidFill>
              <a:schemeClr val="tx1"/>
            </a:solidFill>
          </a:endParaRPr>
        </a:p>
      </dgm:t>
    </dgm:pt>
    <dgm:pt modelId="{D3BE0D2B-3D39-4F7F-85BC-DFF1D10D354C}" type="sibTrans" cxnId="{961E7820-48E8-41E2-B695-C8209EFB2942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404E0E4C-9BE0-46AC-BE49-BD5363B28880}" type="pres">
      <dgm:prSet presAssocID="{5C061420-54D9-49E6-B07A-11B2F80D80B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182ED042-7D43-45A6-96AB-6ED436077D1A}" type="pres">
      <dgm:prSet presAssocID="{E4CC2DDF-C1BA-4F03-9FC7-693146761CA4}" presName="root1" presStyleCnt="0"/>
      <dgm:spPr/>
    </dgm:pt>
    <dgm:pt modelId="{CA139CFE-67C2-417C-A922-31D9178DBE68}" type="pres">
      <dgm:prSet presAssocID="{E4CC2DDF-C1BA-4F03-9FC7-693146761CA4}" presName="LevelOneTextNode" presStyleLbl="node0" presStyleIdx="0" presStyleCnt="1" custScaleX="182949" custScaleY="12890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E1BACFE-8292-42D3-83F8-0DED03A3628E}" type="pres">
      <dgm:prSet presAssocID="{E4CC2DDF-C1BA-4F03-9FC7-693146761CA4}" presName="level2hierChild" presStyleCnt="0"/>
      <dgm:spPr/>
    </dgm:pt>
    <dgm:pt modelId="{2387C868-596B-4087-BCE4-5AD4E8DABB3D}" type="pres">
      <dgm:prSet presAssocID="{DDF20290-4578-48BD-ADC1-B138B38F25A0}" presName="conn2-1" presStyleLbl="parChTrans1D2" presStyleIdx="0" presStyleCnt="7"/>
      <dgm:spPr/>
      <dgm:t>
        <a:bodyPr/>
        <a:lstStyle/>
        <a:p>
          <a:endParaRPr lang="en-CA"/>
        </a:p>
      </dgm:t>
    </dgm:pt>
    <dgm:pt modelId="{5A80EA30-B656-4890-ADB3-CABE00EE3B68}" type="pres">
      <dgm:prSet presAssocID="{DDF20290-4578-48BD-ADC1-B138B38F25A0}" presName="connTx" presStyleLbl="parChTrans1D2" presStyleIdx="0" presStyleCnt="7"/>
      <dgm:spPr/>
      <dgm:t>
        <a:bodyPr/>
        <a:lstStyle/>
        <a:p>
          <a:endParaRPr lang="en-CA"/>
        </a:p>
      </dgm:t>
    </dgm:pt>
    <dgm:pt modelId="{F59A503C-944A-4927-BD19-4603E95BF105}" type="pres">
      <dgm:prSet presAssocID="{18DF4E2B-C317-4378-BB45-4F07D2C8E347}" presName="root2" presStyleCnt="0"/>
      <dgm:spPr/>
    </dgm:pt>
    <dgm:pt modelId="{F114D108-C6B0-4F1B-A411-71F4742D9EDF}" type="pres">
      <dgm:prSet presAssocID="{18DF4E2B-C317-4378-BB45-4F07D2C8E347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0F597C9-7860-4041-A31E-F5D38C2B1215}" type="pres">
      <dgm:prSet presAssocID="{18DF4E2B-C317-4378-BB45-4F07D2C8E347}" presName="level3hierChild" presStyleCnt="0"/>
      <dgm:spPr/>
    </dgm:pt>
    <dgm:pt modelId="{24493C28-D63F-45FB-9DED-468AA65F1C14}" type="pres">
      <dgm:prSet presAssocID="{7C353EB7-A03E-46D7-B2B0-FD5C095D840D}" presName="conn2-1" presStyleLbl="parChTrans1D2" presStyleIdx="1" presStyleCnt="7"/>
      <dgm:spPr/>
      <dgm:t>
        <a:bodyPr/>
        <a:lstStyle/>
        <a:p>
          <a:endParaRPr lang="en-CA"/>
        </a:p>
      </dgm:t>
    </dgm:pt>
    <dgm:pt modelId="{972FA4FD-9E38-4618-A960-8264ACB53CBF}" type="pres">
      <dgm:prSet presAssocID="{7C353EB7-A03E-46D7-B2B0-FD5C095D840D}" presName="connTx" presStyleLbl="parChTrans1D2" presStyleIdx="1" presStyleCnt="7"/>
      <dgm:spPr/>
      <dgm:t>
        <a:bodyPr/>
        <a:lstStyle/>
        <a:p>
          <a:endParaRPr lang="en-CA"/>
        </a:p>
      </dgm:t>
    </dgm:pt>
    <dgm:pt modelId="{75ED17B6-B356-4A5E-9C95-1611A1C6B081}" type="pres">
      <dgm:prSet presAssocID="{77741066-3A39-4839-A72C-66C2A674E5DD}" presName="root2" presStyleCnt="0"/>
      <dgm:spPr/>
    </dgm:pt>
    <dgm:pt modelId="{F95643A6-55F7-4A56-AC86-52AC27925F37}" type="pres">
      <dgm:prSet presAssocID="{77741066-3A39-4839-A72C-66C2A674E5DD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F7DF12E-95E3-4D95-BB3B-9ECD1FF94858}" type="pres">
      <dgm:prSet presAssocID="{77741066-3A39-4839-A72C-66C2A674E5DD}" presName="level3hierChild" presStyleCnt="0"/>
      <dgm:spPr/>
    </dgm:pt>
    <dgm:pt modelId="{E5620C9D-F583-4E86-847D-656A7B55C932}" type="pres">
      <dgm:prSet presAssocID="{46198BDA-5227-4E90-A60D-3EB4F1E8CBA8}" presName="conn2-1" presStyleLbl="parChTrans1D2" presStyleIdx="2" presStyleCnt="7"/>
      <dgm:spPr/>
      <dgm:t>
        <a:bodyPr/>
        <a:lstStyle/>
        <a:p>
          <a:endParaRPr lang="en-CA"/>
        </a:p>
      </dgm:t>
    </dgm:pt>
    <dgm:pt modelId="{545FC202-E98C-47A2-ACDB-02C36CCB6C54}" type="pres">
      <dgm:prSet presAssocID="{46198BDA-5227-4E90-A60D-3EB4F1E8CBA8}" presName="connTx" presStyleLbl="parChTrans1D2" presStyleIdx="2" presStyleCnt="7"/>
      <dgm:spPr/>
      <dgm:t>
        <a:bodyPr/>
        <a:lstStyle/>
        <a:p>
          <a:endParaRPr lang="en-CA"/>
        </a:p>
      </dgm:t>
    </dgm:pt>
    <dgm:pt modelId="{0BB6B696-F533-4027-9849-00A4D090BABA}" type="pres">
      <dgm:prSet presAssocID="{62A1EAD2-B200-4BE3-B644-E0D3784A473E}" presName="root2" presStyleCnt="0"/>
      <dgm:spPr/>
    </dgm:pt>
    <dgm:pt modelId="{263103E8-74A1-424E-88CB-76F8DDFC49BC}" type="pres">
      <dgm:prSet presAssocID="{62A1EAD2-B200-4BE3-B644-E0D3784A473E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7C1395A-B7C4-41F9-8628-FAEFD10FAD80}" type="pres">
      <dgm:prSet presAssocID="{62A1EAD2-B200-4BE3-B644-E0D3784A473E}" presName="level3hierChild" presStyleCnt="0"/>
      <dgm:spPr/>
    </dgm:pt>
    <dgm:pt modelId="{0DD1090B-0569-40B2-97CD-E4AFADF2E1AE}" type="pres">
      <dgm:prSet presAssocID="{60BFC806-0B1B-4671-8A57-55D9B33E2AB6}" presName="conn2-1" presStyleLbl="parChTrans1D2" presStyleIdx="3" presStyleCnt="7"/>
      <dgm:spPr/>
      <dgm:t>
        <a:bodyPr/>
        <a:lstStyle/>
        <a:p>
          <a:endParaRPr lang="en-CA"/>
        </a:p>
      </dgm:t>
    </dgm:pt>
    <dgm:pt modelId="{5D5B1175-355F-43E1-9009-9B59618F5D35}" type="pres">
      <dgm:prSet presAssocID="{60BFC806-0B1B-4671-8A57-55D9B33E2AB6}" presName="connTx" presStyleLbl="parChTrans1D2" presStyleIdx="3" presStyleCnt="7"/>
      <dgm:spPr/>
      <dgm:t>
        <a:bodyPr/>
        <a:lstStyle/>
        <a:p>
          <a:endParaRPr lang="en-CA"/>
        </a:p>
      </dgm:t>
    </dgm:pt>
    <dgm:pt modelId="{8D6D5B3A-8528-4D2E-89FA-B71A5312C020}" type="pres">
      <dgm:prSet presAssocID="{30BD6CC8-2AE4-490B-AA85-CC9E3C256B09}" presName="root2" presStyleCnt="0"/>
      <dgm:spPr/>
    </dgm:pt>
    <dgm:pt modelId="{9383B76F-4BAD-4C54-964A-6F600AAABBEF}" type="pres">
      <dgm:prSet presAssocID="{30BD6CC8-2AE4-490B-AA85-CC9E3C256B09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FFBA8AB-E2ED-4045-836A-AA3AC00B7C6F}" type="pres">
      <dgm:prSet presAssocID="{30BD6CC8-2AE4-490B-AA85-CC9E3C256B09}" presName="level3hierChild" presStyleCnt="0"/>
      <dgm:spPr/>
    </dgm:pt>
    <dgm:pt modelId="{B11FC606-5189-46F3-A669-2C356D21D5BA}" type="pres">
      <dgm:prSet presAssocID="{DF66854B-A65E-4A26-AC7C-720B82919448}" presName="conn2-1" presStyleLbl="parChTrans1D2" presStyleIdx="4" presStyleCnt="7"/>
      <dgm:spPr/>
      <dgm:t>
        <a:bodyPr/>
        <a:lstStyle/>
        <a:p>
          <a:endParaRPr lang="en-CA"/>
        </a:p>
      </dgm:t>
    </dgm:pt>
    <dgm:pt modelId="{A00FCEA0-F1D8-43AD-82A2-98E209AA2081}" type="pres">
      <dgm:prSet presAssocID="{DF66854B-A65E-4A26-AC7C-720B82919448}" presName="connTx" presStyleLbl="parChTrans1D2" presStyleIdx="4" presStyleCnt="7"/>
      <dgm:spPr/>
      <dgm:t>
        <a:bodyPr/>
        <a:lstStyle/>
        <a:p>
          <a:endParaRPr lang="en-CA"/>
        </a:p>
      </dgm:t>
    </dgm:pt>
    <dgm:pt modelId="{BEFE5EE2-E774-4FA1-B53F-A779C550D13D}" type="pres">
      <dgm:prSet presAssocID="{007CB6D6-7FFE-4DF8-B5E5-0368D92C8DA6}" presName="root2" presStyleCnt="0"/>
      <dgm:spPr/>
    </dgm:pt>
    <dgm:pt modelId="{94087F09-A43F-4776-9B6C-7E22C93EE3A0}" type="pres">
      <dgm:prSet presAssocID="{007CB6D6-7FFE-4DF8-B5E5-0368D92C8DA6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8CF9AF5-DCEF-47F1-9368-696ADED8EBE7}" type="pres">
      <dgm:prSet presAssocID="{007CB6D6-7FFE-4DF8-B5E5-0368D92C8DA6}" presName="level3hierChild" presStyleCnt="0"/>
      <dgm:spPr/>
    </dgm:pt>
    <dgm:pt modelId="{DDE8C3A6-0C5C-4A19-824D-DC4C4412DB75}" type="pres">
      <dgm:prSet presAssocID="{9163B924-8154-442B-BF87-B3F21ED9BF9E}" presName="conn2-1" presStyleLbl="parChTrans1D2" presStyleIdx="5" presStyleCnt="7"/>
      <dgm:spPr/>
      <dgm:t>
        <a:bodyPr/>
        <a:lstStyle/>
        <a:p>
          <a:endParaRPr lang="en-CA"/>
        </a:p>
      </dgm:t>
    </dgm:pt>
    <dgm:pt modelId="{8CAD7C87-F8FD-4962-9207-05A7FD1D053B}" type="pres">
      <dgm:prSet presAssocID="{9163B924-8154-442B-BF87-B3F21ED9BF9E}" presName="connTx" presStyleLbl="parChTrans1D2" presStyleIdx="5" presStyleCnt="7"/>
      <dgm:spPr/>
      <dgm:t>
        <a:bodyPr/>
        <a:lstStyle/>
        <a:p>
          <a:endParaRPr lang="en-CA"/>
        </a:p>
      </dgm:t>
    </dgm:pt>
    <dgm:pt modelId="{757A172F-938E-4326-A63D-0460F347517A}" type="pres">
      <dgm:prSet presAssocID="{668271E6-3397-4981-880E-F919ED3FA98D}" presName="root2" presStyleCnt="0"/>
      <dgm:spPr/>
    </dgm:pt>
    <dgm:pt modelId="{B2CD2C52-7D32-4FE3-891C-38857BADC74D}" type="pres">
      <dgm:prSet presAssocID="{668271E6-3397-4981-880E-F919ED3FA98D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2A4905B-6148-4672-B62F-6F6271C2A6C7}" type="pres">
      <dgm:prSet presAssocID="{668271E6-3397-4981-880E-F919ED3FA98D}" presName="level3hierChild" presStyleCnt="0"/>
      <dgm:spPr/>
    </dgm:pt>
    <dgm:pt modelId="{EA83DC4D-7E31-4D23-9E8B-761564F1056C}" type="pres">
      <dgm:prSet presAssocID="{E7155194-F222-4939-8DC2-E980CBE67D55}" presName="conn2-1" presStyleLbl="parChTrans1D2" presStyleIdx="6" presStyleCnt="7"/>
      <dgm:spPr/>
      <dgm:t>
        <a:bodyPr/>
        <a:lstStyle/>
        <a:p>
          <a:endParaRPr lang="en-CA"/>
        </a:p>
      </dgm:t>
    </dgm:pt>
    <dgm:pt modelId="{21BA32BF-A830-40D4-B82A-BC1582A4CC7C}" type="pres">
      <dgm:prSet presAssocID="{E7155194-F222-4939-8DC2-E980CBE67D55}" presName="connTx" presStyleLbl="parChTrans1D2" presStyleIdx="6" presStyleCnt="7"/>
      <dgm:spPr/>
      <dgm:t>
        <a:bodyPr/>
        <a:lstStyle/>
        <a:p>
          <a:endParaRPr lang="en-CA"/>
        </a:p>
      </dgm:t>
    </dgm:pt>
    <dgm:pt modelId="{2349B0DE-5164-425B-B066-3C24C0B8024B}" type="pres">
      <dgm:prSet presAssocID="{F3818C47-432A-4CFD-B2B6-7B52CCF201FB}" presName="root2" presStyleCnt="0"/>
      <dgm:spPr/>
    </dgm:pt>
    <dgm:pt modelId="{6644154F-8696-446D-856B-6B5752ABE376}" type="pres">
      <dgm:prSet presAssocID="{F3818C47-432A-4CFD-B2B6-7B52CCF201FB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7DCF7DF-F0FD-4F3A-8617-BBEF19380BB7}" type="pres">
      <dgm:prSet presAssocID="{F3818C47-432A-4CFD-B2B6-7B52CCF201FB}" presName="level3hierChild" presStyleCnt="0"/>
      <dgm:spPr/>
    </dgm:pt>
  </dgm:ptLst>
  <dgm:cxnLst>
    <dgm:cxn modelId="{E8392884-F809-4CC9-A2C0-296B0FBB0959}" type="presOf" srcId="{E7155194-F222-4939-8DC2-E980CBE67D55}" destId="{21BA32BF-A830-40D4-B82A-BC1582A4CC7C}" srcOrd="1" destOrd="0" presId="urn:microsoft.com/office/officeart/2008/layout/HorizontalMultiLevelHierarchy"/>
    <dgm:cxn modelId="{CC029FD6-BEB7-418D-BC78-FD5906ABB716}" type="presOf" srcId="{7C353EB7-A03E-46D7-B2B0-FD5C095D840D}" destId="{972FA4FD-9E38-4618-A960-8264ACB53CBF}" srcOrd="1" destOrd="0" presId="urn:microsoft.com/office/officeart/2008/layout/HorizontalMultiLevelHierarchy"/>
    <dgm:cxn modelId="{7464BAF6-7578-4D11-B433-F681A9DDB472}" srcId="{E4CC2DDF-C1BA-4F03-9FC7-693146761CA4}" destId="{668271E6-3397-4981-880E-F919ED3FA98D}" srcOrd="5" destOrd="0" parTransId="{9163B924-8154-442B-BF87-B3F21ED9BF9E}" sibTransId="{13D69478-739C-403A-9C83-A51DAC2728DF}"/>
    <dgm:cxn modelId="{B9EF03DB-FF9D-4319-99DD-54CFA12C0176}" type="presOf" srcId="{E4CC2DDF-C1BA-4F03-9FC7-693146761CA4}" destId="{CA139CFE-67C2-417C-A922-31D9178DBE68}" srcOrd="0" destOrd="0" presId="urn:microsoft.com/office/officeart/2008/layout/HorizontalMultiLevelHierarchy"/>
    <dgm:cxn modelId="{B6554CCB-D80E-40B4-B2B4-9659F75A3CD6}" type="presOf" srcId="{77741066-3A39-4839-A72C-66C2A674E5DD}" destId="{F95643A6-55F7-4A56-AC86-52AC27925F37}" srcOrd="0" destOrd="0" presId="urn:microsoft.com/office/officeart/2008/layout/HorizontalMultiLevelHierarchy"/>
    <dgm:cxn modelId="{910171E8-592B-4B1E-8406-7EBE6A7A6051}" type="presOf" srcId="{60BFC806-0B1B-4671-8A57-55D9B33E2AB6}" destId="{5D5B1175-355F-43E1-9009-9B59618F5D35}" srcOrd="1" destOrd="0" presId="urn:microsoft.com/office/officeart/2008/layout/HorizontalMultiLevelHierarchy"/>
    <dgm:cxn modelId="{96260123-231F-436C-9B00-5297A96C5B89}" type="presOf" srcId="{DF66854B-A65E-4A26-AC7C-720B82919448}" destId="{B11FC606-5189-46F3-A669-2C356D21D5BA}" srcOrd="0" destOrd="0" presId="urn:microsoft.com/office/officeart/2008/layout/HorizontalMultiLevelHierarchy"/>
    <dgm:cxn modelId="{1953F044-46F7-465B-9C5E-983535FFA6BB}" srcId="{E4CC2DDF-C1BA-4F03-9FC7-693146761CA4}" destId="{62A1EAD2-B200-4BE3-B644-E0D3784A473E}" srcOrd="2" destOrd="0" parTransId="{46198BDA-5227-4E90-A60D-3EB4F1E8CBA8}" sibTransId="{BC134947-9D16-4086-A11B-D4F88EE6737F}"/>
    <dgm:cxn modelId="{51801429-214E-4558-A88B-1EE8E08CAA44}" type="presOf" srcId="{62A1EAD2-B200-4BE3-B644-E0D3784A473E}" destId="{263103E8-74A1-424E-88CB-76F8DDFC49BC}" srcOrd="0" destOrd="0" presId="urn:microsoft.com/office/officeart/2008/layout/HorizontalMultiLevelHierarchy"/>
    <dgm:cxn modelId="{64F74714-3A8B-45A2-B13E-7366C1C1801F}" srcId="{E4CC2DDF-C1BA-4F03-9FC7-693146761CA4}" destId="{77741066-3A39-4839-A72C-66C2A674E5DD}" srcOrd="1" destOrd="0" parTransId="{7C353EB7-A03E-46D7-B2B0-FD5C095D840D}" sibTransId="{C74BEAC9-FF40-4965-83B0-D00E41C3AEB4}"/>
    <dgm:cxn modelId="{30F1D42D-6620-4058-81E5-CD97AB1A9C2B}" type="presOf" srcId="{30BD6CC8-2AE4-490B-AA85-CC9E3C256B09}" destId="{9383B76F-4BAD-4C54-964A-6F600AAABBEF}" srcOrd="0" destOrd="0" presId="urn:microsoft.com/office/officeart/2008/layout/HorizontalMultiLevelHierarchy"/>
    <dgm:cxn modelId="{BAD21F3F-27E7-4730-95DC-8403104B2AE6}" type="presOf" srcId="{F3818C47-432A-4CFD-B2B6-7B52CCF201FB}" destId="{6644154F-8696-446D-856B-6B5752ABE376}" srcOrd="0" destOrd="0" presId="urn:microsoft.com/office/officeart/2008/layout/HorizontalMultiLevelHierarchy"/>
    <dgm:cxn modelId="{8EF2055B-F830-4706-A80D-39BBD2742E40}" type="presOf" srcId="{5C061420-54D9-49E6-B07A-11B2F80D80BB}" destId="{404E0E4C-9BE0-46AC-BE49-BD5363B28880}" srcOrd="0" destOrd="0" presId="urn:microsoft.com/office/officeart/2008/layout/HorizontalMultiLevelHierarchy"/>
    <dgm:cxn modelId="{F54FF3D1-B44F-4C64-870D-1C38F7CC8F4E}" srcId="{E4CC2DDF-C1BA-4F03-9FC7-693146761CA4}" destId="{18DF4E2B-C317-4378-BB45-4F07D2C8E347}" srcOrd="0" destOrd="0" parTransId="{DDF20290-4578-48BD-ADC1-B138B38F25A0}" sibTransId="{1E073B60-CAF8-439E-BF26-52DB3765BD17}"/>
    <dgm:cxn modelId="{B0743391-B55C-436D-BFBA-BF4A519F6E9C}" type="presOf" srcId="{9163B924-8154-442B-BF87-B3F21ED9BF9E}" destId="{8CAD7C87-F8FD-4962-9207-05A7FD1D053B}" srcOrd="1" destOrd="0" presId="urn:microsoft.com/office/officeart/2008/layout/HorizontalMultiLevelHierarchy"/>
    <dgm:cxn modelId="{4C28C37C-C4E0-4A5E-9B60-4CD46A403775}" type="presOf" srcId="{DF66854B-A65E-4A26-AC7C-720B82919448}" destId="{A00FCEA0-F1D8-43AD-82A2-98E209AA2081}" srcOrd="1" destOrd="0" presId="urn:microsoft.com/office/officeart/2008/layout/HorizontalMultiLevelHierarchy"/>
    <dgm:cxn modelId="{F746F996-2A58-4EF9-91CB-7C3A8F60073B}" type="presOf" srcId="{18DF4E2B-C317-4378-BB45-4F07D2C8E347}" destId="{F114D108-C6B0-4F1B-A411-71F4742D9EDF}" srcOrd="0" destOrd="0" presId="urn:microsoft.com/office/officeart/2008/layout/HorizontalMultiLevelHierarchy"/>
    <dgm:cxn modelId="{F97C1295-345A-4898-ACEA-3DC8EA321AB8}" type="presOf" srcId="{007CB6D6-7FFE-4DF8-B5E5-0368D92C8DA6}" destId="{94087F09-A43F-4776-9B6C-7E22C93EE3A0}" srcOrd="0" destOrd="0" presId="urn:microsoft.com/office/officeart/2008/layout/HorizontalMultiLevelHierarchy"/>
    <dgm:cxn modelId="{3160F248-E8A4-4D0C-98C6-B98F9E686C1B}" type="presOf" srcId="{7C353EB7-A03E-46D7-B2B0-FD5C095D840D}" destId="{24493C28-D63F-45FB-9DED-468AA65F1C14}" srcOrd="0" destOrd="0" presId="urn:microsoft.com/office/officeart/2008/layout/HorizontalMultiLevelHierarchy"/>
    <dgm:cxn modelId="{57E2712B-94CD-47E1-B0EE-76A3782DE764}" type="presOf" srcId="{60BFC806-0B1B-4671-8A57-55D9B33E2AB6}" destId="{0DD1090B-0569-40B2-97CD-E4AFADF2E1AE}" srcOrd="0" destOrd="0" presId="urn:microsoft.com/office/officeart/2008/layout/HorizontalMultiLevelHierarchy"/>
    <dgm:cxn modelId="{89EEE04B-6AFD-4A5B-B527-107DC1AA179E}" type="presOf" srcId="{DDF20290-4578-48BD-ADC1-B138B38F25A0}" destId="{2387C868-596B-4087-BCE4-5AD4E8DABB3D}" srcOrd="0" destOrd="0" presId="urn:microsoft.com/office/officeart/2008/layout/HorizontalMultiLevelHierarchy"/>
    <dgm:cxn modelId="{7B0F4F35-5B57-4D2F-A229-6B6578AF044E}" type="presOf" srcId="{46198BDA-5227-4E90-A60D-3EB4F1E8CBA8}" destId="{545FC202-E98C-47A2-ACDB-02C36CCB6C54}" srcOrd="1" destOrd="0" presId="urn:microsoft.com/office/officeart/2008/layout/HorizontalMultiLevelHierarchy"/>
    <dgm:cxn modelId="{9EA2843E-7F5F-44CC-ABC5-0BFA8C7AACAC}" type="presOf" srcId="{E7155194-F222-4939-8DC2-E980CBE67D55}" destId="{EA83DC4D-7E31-4D23-9E8B-761564F1056C}" srcOrd="0" destOrd="0" presId="urn:microsoft.com/office/officeart/2008/layout/HorizontalMultiLevelHierarchy"/>
    <dgm:cxn modelId="{912825E3-ED16-4C8E-A707-782F9011BEF3}" type="presOf" srcId="{46198BDA-5227-4E90-A60D-3EB4F1E8CBA8}" destId="{E5620C9D-F583-4E86-847D-656A7B55C932}" srcOrd="0" destOrd="0" presId="urn:microsoft.com/office/officeart/2008/layout/HorizontalMultiLevelHierarchy"/>
    <dgm:cxn modelId="{7C0A1C97-8E7F-4F46-B60D-99AB675DCB83}" type="presOf" srcId="{668271E6-3397-4981-880E-F919ED3FA98D}" destId="{B2CD2C52-7D32-4FE3-891C-38857BADC74D}" srcOrd="0" destOrd="0" presId="urn:microsoft.com/office/officeart/2008/layout/HorizontalMultiLevelHierarchy"/>
    <dgm:cxn modelId="{215FA899-DA9E-4DBA-8428-BFB8A1609DBC}" srcId="{5C061420-54D9-49E6-B07A-11B2F80D80BB}" destId="{E4CC2DDF-C1BA-4F03-9FC7-693146761CA4}" srcOrd="0" destOrd="0" parTransId="{5D061B87-C7F1-4365-A004-D044ED156A4C}" sibTransId="{7F2C3A8E-38CE-43E9-90BF-A257D8324BE1}"/>
    <dgm:cxn modelId="{7DCC8CF1-C0A9-46A2-9667-B49D82855626}" type="presOf" srcId="{DDF20290-4578-48BD-ADC1-B138B38F25A0}" destId="{5A80EA30-B656-4890-ADB3-CABE00EE3B68}" srcOrd="1" destOrd="0" presId="urn:microsoft.com/office/officeart/2008/layout/HorizontalMultiLevelHierarchy"/>
    <dgm:cxn modelId="{961E7820-48E8-41E2-B695-C8209EFB2942}" srcId="{E4CC2DDF-C1BA-4F03-9FC7-693146761CA4}" destId="{F3818C47-432A-4CFD-B2B6-7B52CCF201FB}" srcOrd="6" destOrd="0" parTransId="{E7155194-F222-4939-8DC2-E980CBE67D55}" sibTransId="{D3BE0D2B-3D39-4F7F-85BC-DFF1D10D354C}"/>
    <dgm:cxn modelId="{0AAD5661-6D83-4506-B2DA-51D1B6430581}" srcId="{E4CC2DDF-C1BA-4F03-9FC7-693146761CA4}" destId="{30BD6CC8-2AE4-490B-AA85-CC9E3C256B09}" srcOrd="3" destOrd="0" parTransId="{60BFC806-0B1B-4671-8A57-55D9B33E2AB6}" sibTransId="{4316970A-3727-468A-9C37-4B326F6B657A}"/>
    <dgm:cxn modelId="{E57EF7D3-16B1-403C-9CFA-D26BF87328DD}" srcId="{E4CC2DDF-C1BA-4F03-9FC7-693146761CA4}" destId="{007CB6D6-7FFE-4DF8-B5E5-0368D92C8DA6}" srcOrd="4" destOrd="0" parTransId="{DF66854B-A65E-4A26-AC7C-720B82919448}" sibTransId="{C63EB5BC-808F-4EC4-BE44-4A357B486F73}"/>
    <dgm:cxn modelId="{8EA7E864-109A-4D20-AE9D-88334C2B4513}" type="presOf" srcId="{9163B924-8154-442B-BF87-B3F21ED9BF9E}" destId="{DDE8C3A6-0C5C-4A19-824D-DC4C4412DB75}" srcOrd="0" destOrd="0" presId="urn:microsoft.com/office/officeart/2008/layout/HorizontalMultiLevelHierarchy"/>
    <dgm:cxn modelId="{A8ACF45B-C80E-4ED2-B313-D48AC1E99AD3}" type="presParOf" srcId="{404E0E4C-9BE0-46AC-BE49-BD5363B28880}" destId="{182ED042-7D43-45A6-96AB-6ED436077D1A}" srcOrd="0" destOrd="0" presId="urn:microsoft.com/office/officeart/2008/layout/HorizontalMultiLevelHierarchy"/>
    <dgm:cxn modelId="{CF3C3BE0-8FC9-4792-A522-F894E7259561}" type="presParOf" srcId="{182ED042-7D43-45A6-96AB-6ED436077D1A}" destId="{CA139CFE-67C2-417C-A922-31D9178DBE68}" srcOrd="0" destOrd="0" presId="urn:microsoft.com/office/officeart/2008/layout/HorizontalMultiLevelHierarchy"/>
    <dgm:cxn modelId="{9536050C-C054-4524-B7AE-C9D5F7AC6687}" type="presParOf" srcId="{182ED042-7D43-45A6-96AB-6ED436077D1A}" destId="{6E1BACFE-8292-42D3-83F8-0DED03A3628E}" srcOrd="1" destOrd="0" presId="urn:microsoft.com/office/officeart/2008/layout/HorizontalMultiLevelHierarchy"/>
    <dgm:cxn modelId="{EE2D1B31-5A39-45B4-BEF1-29A5D1FE9630}" type="presParOf" srcId="{6E1BACFE-8292-42D3-83F8-0DED03A3628E}" destId="{2387C868-596B-4087-BCE4-5AD4E8DABB3D}" srcOrd="0" destOrd="0" presId="urn:microsoft.com/office/officeart/2008/layout/HorizontalMultiLevelHierarchy"/>
    <dgm:cxn modelId="{39BC861C-BD15-406D-A422-C9600A460B73}" type="presParOf" srcId="{2387C868-596B-4087-BCE4-5AD4E8DABB3D}" destId="{5A80EA30-B656-4890-ADB3-CABE00EE3B68}" srcOrd="0" destOrd="0" presId="urn:microsoft.com/office/officeart/2008/layout/HorizontalMultiLevelHierarchy"/>
    <dgm:cxn modelId="{CDEA2730-519E-4257-9555-1F393F5844A0}" type="presParOf" srcId="{6E1BACFE-8292-42D3-83F8-0DED03A3628E}" destId="{F59A503C-944A-4927-BD19-4603E95BF105}" srcOrd="1" destOrd="0" presId="urn:microsoft.com/office/officeart/2008/layout/HorizontalMultiLevelHierarchy"/>
    <dgm:cxn modelId="{D6D1CF1F-5DB4-418F-8A61-5310F1F7D6CB}" type="presParOf" srcId="{F59A503C-944A-4927-BD19-4603E95BF105}" destId="{F114D108-C6B0-4F1B-A411-71F4742D9EDF}" srcOrd="0" destOrd="0" presId="urn:microsoft.com/office/officeart/2008/layout/HorizontalMultiLevelHierarchy"/>
    <dgm:cxn modelId="{63432DFD-19BE-46C7-9EF6-004183A1B23D}" type="presParOf" srcId="{F59A503C-944A-4927-BD19-4603E95BF105}" destId="{A0F597C9-7860-4041-A31E-F5D38C2B1215}" srcOrd="1" destOrd="0" presId="urn:microsoft.com/office/officeart/2008/layout/HorizontalMultiLevelHierarchy"/>
    <dgm:cxn modelId="{5A15FDD0-5352-4ABD-81F3-948921947857}" type="presParOf" srcId="{6E1BACFE-8292-42D3-83F8-0DED03A3628E}" destId="{24493C28-D63F-45FB-9DED-468AA65F1C14}" srcOrd="2" destOrd="0" presId="urn:microsoft.com/office/officeart/2008/layout/HorizontalMultiLevelHierarchy"/>
    <dgm:cxn modelId="{F8176E97-7D06-402F-B32D-EDA56AEB6795}" type="presParOf" srcId="{24493C28-D63F-45FB-9DED-468AA65F1C14}" destId="{972FA4FD-9E38-4618-A960-8264ACB53CBF}" srcOrd="0" destOrd="0" presId="urn:microsoft.com/office/officeart/2008/layout/HorizontalMultiLevelHierarchy"/>
    <dgm:cxn modelId="{09B58809-40AD-4EAB-BCF2-8C33416EC0B5}" type="presParOf" srcId="{6E1BACFE-8292-42D3-83F8-0DED03A3628E}" destId="{75ED17B6-B356-4A5E-9C95-1611A1C6B081}" srcOrd="3" destOrd="0" presId="urn:microsoft.com/office/officeart/2008/layout/HorizontalMultiLevelHierarchy"/>
    <dgm:cxn modelId="{8C58D8C7-E236-4FED-8918-27099A601B00}" type="presParOf" srcId="{75ED17B6-B356-4A5E-9C95-1611A1C6B081}" destId="{F95643A6-55F7-4A56-AC86-52AC27925F37}" srcOrd="0" destOrd="0" presId="urn:microsoft.com/office/officeart/2008/layout/HorizontalMultiLevelHierarchy"/>
    <dgm:cxn modelId="{3CB79B06-8858-43C5-B685-9C936AA5A43F}" type="presParOf" srcId="{75ED17B6-B356-4A5E-9C95-1611A1C6B081}" destId="{EF7DF12E-95E3-4D95-BB3B-9ECD1FF94858}" srcOrd="1" destOrd="0" presId="urn:microsoft.com/office/officeart/2008/layout/HorizontalMultiLevelHierarchy"/>
    <dgm:cxn modelId="{E8A12F10-824F-4BB8-A9F1-E73518784547}" type="presParOf" srcId="{6E1BACFE-8292-42D3-83F8-0DED03A3628E}" destId="{E5620C9D-F583-4E86-847D-656A7B55C932}" srcOrd="4" destOrd="0" presId="urn:microsoft.com/office/officeart/2008/layout/HorizontalMultiLevelHierarchy"/>
    <dgm:cxn modelId="{5628A4C4-3F32-4408-8300-7D8468175528}" type="presParOf" srcId="{E5620C9D-F583-4E86-847D-656A7B55C932}" destId="{545FC202-E98C-47A2-ACDB-02C36CCB6C54}" srcOrd="0" destOrd="0" presId="urn:microsoft.com/office/officeart/2008/layout/HorizontalMultiLevelHierarchy"/>
    <dgm:cxn modelId="{C893E5DE-BF02-4883-9CFF-8F2F943DFD3B}" type="presParOf" srcId="{6E1BACFE-8292-42D3-83F8-0DED03A3628E}" destId="{0BB6B696-F533-4027-9849-00A4D090BABA}" srcOrd="5" destOrd="0" presId="urn:microsoft.com/office/officeart/2008/layout/HorizontalMultiLevelHierarchy"/>
    <dgm:cxn modelId="{2B335B55-637C-4CC5-B36D-0C29C20D6E23}" type="presParOf" srcId="{0BB6B696-F533-4027-9849-00A4D090BABA}" destId="{263103E8-74A1-424E-88CB-76F8DDFC49BC}" srcOrd="0" destOrd="0" presId="urn:microsoft.com/office/officeart/2008/layout/HorizontalMultiLevelHierarchy"/>
    <dgm:cxn modelId="{0511775D-623E-454E-BF5A-E925CB1646C6}" type="presParOf" srcId="{0BB6B696-F533-4027-9849-00A4D090BABA}" destId="{D7C1395A-B7C4-41F9-8628-FAEFD10FAD80}" srcOrd="1" destOrd="0" presId="urn:microsoft.com/office/officeart/2008/layout/HorizontalMultiLevelHierarchy"/>
    <dgm:cxn modelId="{6E47BF27-716D-4CE0-A191-83E62E856FE5}" type="presParOf" srcId="{6E1BACFE-8292-42D3-83F8-0DED03A3628E}" destId="{0DD1090B-0569-40B2-97CD-E4AFADF2E1AE}" srcOrd="6" destOrd="0" presId="urn:microsoft.com/office/officeart/2008/layout/HorizontalMultiLevelHierarchy"/>
    <dgm:cxn modelId="{A5D55745-ACBF-4840-8AB5-9A794CCA06B2}" type="presParOf" srcId="{0DD1090B-0569-40B2-97CD-E4AFADF2E1AE}" destId="{5D5B1175-355F-43E1-9009-9B59618F5D35}" srcOrd="0" destOrd="0" presId="urn:microsoft.com/office/officeart/2008/layout/HorizontalMultiLevelHierarchy"/>
    <dgm:cxn modelId="{515AD6A9-C1DA-48F9-BDA3-A0A07B08B0F2}" type="presParOf" srcId="{6E1BACFE-8292-42D3-83F8-0DED03A3628E}" destId="{8D6D5B3A-8528-4D2E-89FA-B71A5312C020}" srcOrd="7" destOrd="0" presId="urn:microsoft.com/office/officeart/2008/layout/HorizontalMultiLevelHierarchy"/>
    <dgm:cxn modelId="{53AFDD83-9DF0-476B-A13A-D17C7C78C791}" type="presParOf" srcId="{8D6D5B3A-8528-4D2E-89FA-B71A5312C020}" destId="{9383B76F-4BAD-4C54-964A-6F600AAABBEF}" srcOrd="0" destOrd="0" presId="urn:microsoft.com/office/officeart/2008/layout/HorizontalMultiLevelHierarchy"/>
    <dgm:cxn modelId="{5FBBD631-11D9-4FA4-8199-42730CDA3188}" type="presParOf" srcId="{8D6D5B3A-8528-4D2E-89FA-B71A5312C020}" destId="{DFFBA8AB-E2ED-4045-836A-AA3AC00B7C6F}" srcOrd="1" destOrd="0" presId="urn:microsoft.com/office/officeart/2008/layout/HorizontalMultiLevelHierarchy"/>
    <dgm:cxn modelId="{7B920051-6100-473F-918C-0B563BE15894}" type="presParOf" srcId="{6E1BACFE-8292-42D3-83F8-0DED03A3628E}" destId="{B11FC606-5189-46F3-A669-2C356D21D5BA}" srcOrd="8" destOrd="0" presId="urn:microsoft.com/office/officeart/2008/layout/HorizontalMultiLevelHierarchy"/>
    <dgm:cxn modelId="{1DE408F8-CA10-472E-BDD8-825954652B48}" type="presParOf" srcId="{B11FC606-5189-46F3-A669-2C356D21D5BA}" destId="{A00FCEA0-F1D8-43AD-82A2-98E209AA2081}" srcOrd="0" destOrd="0" presId="urn:microsoft.com/office/officeart/2008/layout/HorizontalMultiLevelHierarchy"/>
    <dgm:cxn modelId="{5913FABE-2F78-48D8-87E3-308D71C9F568}" type="presParOf" srcId="{6E1BACFE-8292-42D3-83F8-0DED03A3628E}" destId="{BEFE5EE2-E774-4FA1-B53F-A779C550D13D}" srcOrd="9" destOrd="0" presId="urn:microsoft.com/office/officeart/2008/layout/HorizontalMultiLevelHierarchy"/>
    <dgm:cxn modelId="{9BFF1A0A-49DF-4D2E-A808-E4005848D191}" type="presParOf" srcId="{BEFE5EE2-E774-4FA1-B53F-A779C550D13D}" destId="{94087F09-A43F-4776-9B6C-7E22C93EE3A0}" srcOrd="0" destOrd="0" presId="urn:microsoft.com/office/officeart/2008/layout/HorizontalMultiLevelHierarchy"/>
    <dgm:cxn modelId="{0E5D19D0-2906-4941-BE25-AD27F276FF8D}" type="presParOf" srcId="{BEFE5EE2-E774-4FA1-B53F-A779C550D13D}" destId="{68CF9AF5-DCEF-47F1-9368-696ADED8EBE7}" srcOrd="1" destOrd="0" presId="urn:microsoft.com/office/officeart/2008/layout/HorizontalMultiLevelHierarchy"/>
    <dgm:cxn modelId="{A9AF3EB5-6160-425A-B531-63555CC8C8BE}" type="presParOf" srcId="{6E1BACFE-8292-42D3-83F8-0DED03A3628E}" destId="{DDE8C3A6-0C5C-4A19-824D-DC4C4412DB75}" srcOrd="10" destOrd="0" presId="urn:microsoft.com/office/officeart/2008/layout/HorizontalMultiLevelHierarchy"/>
    <dgm:cxn modelId="{79864E06-E4B4-436C-B422-0CEA10ECD5C1}" type="presParOf" srcId="{DDE8C3A6-0C5C-4A19-824D-DC4C4412DB75}" destId="{8CAD7C87-F8FD-4962-9207-05A7FD1D053B}" srcOrd="0" destOrd="0" presId="urn:microsoft.com/office/officeart/2008/layout/HorizontalMultiLevelHierarchy"/>
    <dgm:cxn modelId="{A3C92065-456D-4CEA-812B-796DD055B5FB}" type="presParOf" srcId="{6E1BACFE-8292-42D3-83F8-0DED03A3628E}" destId="{757A172F-938E-4326-A63D-0460F347517A}" srcOrd="11" destOrd="0" presId="urn:microsoft.com/office/officeart/2008/layout/HorizontalMultiLevelHierarchy"/>
    <dgm:cxn modelId="{C58D3E9A-8793-40D4-B256-CC6567F37A23}" type="presParOf" srcId="{757A172F-938E-4326-A63D-0460F347517A}" destId="{B2CD2C52-7D32-4FE3-891C-38857BADC74D}" srcOrd="0" destOrd="0" presId="urn:microsoft.com/office/officeart/2008/layout/HorizontalMultiLevelHierarchy"/>
    <dgm:cxn modelId="{B152F670-0ECE-4679-A6CA-94169B482CB2}" type="presParOf" srcId="{757A172F-938E-4326-A63D-0460F347517A}" destId="{A2A4905B-6148-4672-B62F-6F6271C2A6C7}" srcOrd="1" destOrd="0" presId="urn:microsoft.com/office/officeart/2008/layout/HorizontalMultiLevelHierarchy"/>
    <dgm:cxn modelId="{EFBE730B-5DA7-4456-BF43-5C7CF3C988C9}" type="presParOf" srcId="{6E1BACFE-8292-42D3-83F8-0DED03A3628E}" destId="{EA83DC4D-7E31-4D23-9E8B-761564F1056C}" srcOrd="12" destOrd="0" presId="urn:microsoft.com/office/officeart/2008/layout/HorizontalMultiLevelHierarchy"/>
    <dgm:cxn modelId="{82322360-A465-41B7-A4B2-95884B43FCE5}" type="presParOf" srcId="{EA83DC4D-7E31-4D23-9E8B-761564F1056C}" destId="{21BA32BF-A830-40D4-B82A-BC1582A4CC7C}" srcOrd="0" destOrd="0" presId="urn:microsoft.com/office/officeart/2008/layout/HorizontalMultiLevelHierarchy"/>
    <dgm:cxn modelId="{FE2CFFD6-1EE9-47B3-A7A2-2044D0E01508}" type="presParOf" srcId="{6E1BACFE-8292-42D3-83F8-0DED03A3628E}" destId="{2349B0DE-5164-425B-B066-3C24C0B8024B}" srcOrd="13" destOrd="0" presId="urn:microsoft.com/office/officeart/2008/layout/HorizontalMultiLevelHierarchy"/>
    <dgm:cxn modelId="{780A89BF-06D7-4C14-8CB4-554F548E11EC}" type="presParOf" srcId="{2349B0DE-5164-425B-B066-3C24C0B8024B}" destId="{6644154F-8696-446D-856B-6B5752ABE376}" srcOrd="0" destOrd="0" presId="urn:microsoft.com/office/officeart/2008/layout/HorizontalMultiLevelHierarchy"/>
    <dgm:cxn modelId="{8657AB31-2BBA-4CDF-9115-1A7D6D9FC104}" type="presParOf" srcId="{2349B0DE-5164-425B-B066-3C24C0B8024B}" destId="{07DCF7DF-F0FD-4F3A-8617-BBEF19380BB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A52E4D-A735-4C2A-89CB-D9AF0884FC6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1A5D661-F07E-4548-AAB5-6A3AF3FD940A}">
      <dgm:prSet phldrT="[Text]" custT="1"/>
      <dgm:spPr>
        <a:solidFill>
          <a:srgbClr val="FFB685"/>
        </a:solidFill>
        <a:ln>
          <a:solidFill>
            <a:srgbClr val="FFB685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Thoughts</a:t>
          </a:r>
        </a:p>
      </dgm:t>
    </dgm:pt>
    <dgm:pt modelId="{2B2818D6-10EE-41A8-AF92-33F4A65D0599}" type="parTrans" cxnId="{451623AB-BC45-4A88-8223-766615523112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C2F6B0A9-5427-4101-85E3-F75BDA0B073B}" type="sibTrans" cxnId="{451623AB-BC45-4A88-8223-766615523112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>
            <a:solidFill>
              <a:schemeClr val="tx1"/>
            </a:solidFill>
          </a:endParaRPr>
        </a:p>
      </dgm:t>
    </dgm:pt>
    <dgm:pt modelId="{756A0498-27CD-4F44-83BF-ACD9750AA055}">
      <dgm:prSet phldrT="[Text]" custT="1"/>
      <dgm:spPr>
        <a:solidFill>
          <a:srgbClr val="FF8989"/>
        </a:solidFill>
        <a:ln>
          <a:solidFill>
            <a:srgbClr val="FF8989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Internal and External Environment</a:t>
          </a:r>
        </a:p>
      </dgm:t>
    </dgm:pt>
    <dgm:pt modelId="{7C0FC4FF-B543-4FB0-BD33-DA76B483555F}" type="parTrans" cxnId="{479BF260-07EE-4963-8B44-6C91DA1FCA44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DE078E47-3C81-4BA7-954B-25C3E2449861}" type="sibTrans" cxnId="{479BF260-07EE-4963-8B44-6C91DA1FCA4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>
            <a:solidFill>
              <a:schemeClr val="tx1"/>
            </a:solidFill>
          </a:endParaRPr>
        </a:p>
      </dgm:t>
    </dgm:pt>
    <dgm:pt modelId="{B0848B24-3710-4370-AAA0-452E5D5BE842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Higher Cortical Intellectual Functions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CA" sz="14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(HCIF)</a:t>
          </a:r>
        </a:p>
      </dgm:t>
    </dgm:pt>
    <dgm:pt modelId="{20B6F324-AAC8-42F9-9F20-293335164ECA}" type="parTrans" cxnId="{2A0DD509-4DBA-46C7-B3FF-4DBCDD704E67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91276D7C-D8FD-4C38-94D1-BDA3D10EE82A}" type="sibTrans" cxnId="{2A0DD509-4DBA-46C7-B3FF-4DBCDD704E67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>
            <a:solidFill>
              <a:schemeClr val="tx1"/>
            </a:solidFill>
          </a:endParaRPr>
        </a:p>
      </dgm:t>
    </dgm:pt>
    <dgm:pt modelId="{4EBF7B2D-60A5-4B48-A8B8-14510E51F664}" type="pres">
      <dgm:prSet presAssocID="{BCA52E4D-A735-4C2A-89CB-D9AF0884FC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43FA48-EC62-4C8B-BFF0-16F2C5EEAE1E}" type="pres">
      <dgm:prSet presAssocID="{71A5D661-F07E-4548-AAB5-6A3AF3FD940A}" presName="node" presStyleLbl="node1" presStyleIdx="0" presStyleCnt="3" custRadScaleRad="100019" custRadScaleInc="1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BDEB6-8956-485A-AB4A-D4572C9BBEB5}" type="pres">
      <dgm:prSet presAssocID="{C2F6B0A9-5427-4101-85E3-F75BDA0B073B}" presName="sibTrans" presStyleLbl="sibTrans2D1" presStyleIdx="0" presStyleCnt="3" custScaleX="142722" custScaleY="122674"/>
      <dgm:spPr/>
      <dgm:t>
        <a:bodyPr/>
        <a:lstStyle/>
        <a:p>
          <a:endParaRPr lang="en-US"/>
        </a:p>
      </dgm:t>
    </dgm:pt>
    <dgm:pt modelId="{F80C5D6A-D436-46D0-BBEA-BCFD48E4ABBA}" type="pres">
      <dgm:prSet presAssocID="{C2F6B0A9-5427-4101-85E3-F75BDA0B073B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B78A2EC-9456-4B03-AF17-2F07545BB02F}" type="pres">
      <dgm:prSet presAssocID="{756A0498-27CD-4F44-83BF-ACD9750AA055}" presName="node" presStyleLbl="node1" presStyleIdx="1" presStyleCnt="3" custRadScaleRad="103930" custRadScaleInc="-207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27BBC37-E374-46CC-9B87-CDEB29C820A8}" type="pres">
      <dgm:prSet presAssocID="{DE078E47-3C81-4BA7-954B-25C3E2449861}" presName="sibTrans" presStyleLbl="sibTrans2D1" presStyleIdx="1" presStyleCnt="3" custScaleX="111408" custScaleY="122674"/>
      <dgm:spPr/>
      <dgm:t>
        <a:bodyPr/>
        <a:lstStyle/>
        <a:p>
          <a:endParaRPr lang="en-US"/>
        </a:p>
      </dgm:t>
    </dgm:pt>
    <dgm:pt modelId="{5F2E5BF5-941A-4572-AA9C-45447B27C681}" type="pres">
      <dgm:prSet presAssocID="{DE078E47-3C81-4BA7-954B-25C3E244986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6A7DF95-3860-464A-81E9-2EC4AFBADFED}" type="pres">
      <dgm:prSet presAssocID="{B0848B24-3710-4370-AAA0-452E5D5BE842}" presName="node" presStyleLbl="node1" presStyleIdx="2" presStyleCnt="3" custScaleX="105496" custRadScaleRad="101547" custRadScaleInc="79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5F3DC70-C355-4176-8A76-D7BF9455A6CC}" type="pres">
      <dgm:prSet presAssocID="{91276D7C-D8FD-4C38-94D1-BDA3D10EE82A}" presName="sibTrans" presStyleLbl="sibTrans2D1" presStyleIdx="2" presStyleCnt="3" custScaleX="144096" custScaleY="122674"/>
      <dgm:spPr/>
      <dgm:t>
        <a:bodyPr/>
        <a:lstStyle/>
        <a:p>
          <a:endParaRPr lang="en-US"/>
        </a:p>
      </dgm:t>
    </dgm:pt>
    <dgm:pt modelId="{8AB73B30-9548-4BDE-8261-B45E1ACD46BC}" type="pres">
      <dgm:prSet presAssocID="{91276D7C-D8FD-4C38-94D1-BDA3D10EE82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3AA8DAC-6A58-41B3-99DA-9545FE5B5D9C}" type="presOf" srcId="{91276D7C-D8FD-4C38-94D1-BDA3D10EE82A}" destId="{8AB73B30-9548-4BDE-8261-B45E1ACD46BC}" srcOrd="1" destOrd="0" presId="urn:microsoft.com/office/officeart/2005/8/layout/cycle7"/>
    <dgm:cxn modelId="{479BF260-07EE-4963-8B44-6C91DA1FCA44}" srcId="{BCA52E4D-A735-4C2A-89CB-D9AF0884FC61}" destId="{756A0498-27CD-4F44-83BF-ACD9750AA055}" srcOrd="1" destOrd="0" parTransId="{7C0FC4FF-B543-4FB0-BD33-DA76B483555F}" sibTransId="{DE078E47-3C81-4BA7-954B-25C3E2449861}"/>
    <dgm:cxn modelId="{80B2B2F8-0F87-4241-A0AE-EA382DAC05A7}" type="presOf" srcId="{91276D7C-D8FD-4C38-94D1-BDA3D10EE82A}" destId="{D5F3DC70-C355-4176-8A76-D7BF9455A6CC}" srcOrd="0" destOrd="0" presId="urn:microsoft.com/office/officeart/2005/8/layout/cycle7"/>
    <dgm:cxn modelId="{3C1A514F-5696-4377-B10E-99DB81BA623C}" type="presOf" srcId="{71A5D661-F07E-4548-AAB5-6A3AF3FD940A}" destId="{6D43FA48-EC62-4C8B-BFF0-16F2C5EEAE1E}" srcOrd="0" destOrd="0" presId="urn:microsoft.com/office/officeart/2005/8/layout/cycle7"/>
    <dgm:cxn modelId="{19636C23-E060-4836-B0A7-5DDD7FB87B75}" type="presOf" srcId="{BCA52E4D-A735-4C2A-89CB-D9AF0884FC61}" destId="{4EBF7B2D-60A5-4B48-A8B8-14510E51F664}" srcOrd="0" destOrd="0" presId="urn:microsoft.com/office/officeart/2005/8/layout/cycle7"/>
    <dgm:cxn modelId="{90B57C87-375A-4986-9155-FBB19BA88467}" type="presOf" srcId="{B0848B24-3710-4370-AAA0-452E5D5BE842}" destId="{D6A7DF95-3860-464A-81E9-2EC4AFBADFED}" srcOrd="0" destOrd="0" presId="urn:microsoft.com/office/officeart/2005/8/layout/cycle7"/>
    <dgm:cxn modelId="{451623AB-BC45-4A88-8223-766615523112}" srcId="{BCA52E4D-A735-4C2A-89CB-D9AF0884FC61}" destId="{71A5D661-F07E-4548-AAB5-6A3AF3FD940A}" srcOrd="0" destOrd="0" parTransId="{2B2818D6-10EE-41A8-AF92-33F4A65D0599}" sibTransId="{C2F6B0A9-5427-4101-85E3-F75BDA0B073B}"/>
    <dgm:cxn modelId="{CC685376-0815-44CA-9340-C5EEED79B6C2}" type="presOf" srcId="{756A0498-27CD-4F44-83BF-ACD9750AA055}" destId="{AB78A2EC-9456-4B03-AF17-2F07545BB02F}" srcOrd="0" destOrd="0" presId="urn:microsoft.com/office/officeart/2005/8/layout/cycle7"/>
    <dgm:cxn modelId="{0F13E8BF-4FDC-4E82-B532-4DF3A8BA664A}" type="presOf" srcId="{C2F6B0A9-5427-4101-85E3-F75BDA0B073B}" destId="{F80C5D6A-D436-46D0-BBEA-BCFD48E4ABBA}" srcOrd="1" destOrd="0" presId="urn:microsoft.com/office/officeart/2005/8/layout/cycle7"/>
    <dgm:cxn modelId="{E83E425B-537F-49A0-AF90-74829EBECBF4}" type="presOf" srcId="{DE078E47-3C81-4BA7-954B-25C3E2449861}" destId="{5F2E5BF5-941A-4572-AA9C-45447B27C681}" srcOrd="1" destOrd="0" presId="urn:microsoft.com/office/officeart/2005/8/layout/cycle7"/>
    <dgm:cxn modelId="{2A0DD509-4DBA-46C7-B3FF-4DBCDD704E67}" srcId="{BCA52E4D-A735-4C2A-89CB-D9AF0884FC61}" destId="{B0848B24-3710-4370-AAA0-452E5D5BE842}" srcOrd="2" destOrd="0" parTransId="{20B6F324-AAC8-42F9-9F20-293335164ECA}" sibTransId="{91276D7C-D8FD-4C38-94D1-BDA3D10EE82A}"/>
    <dgm:cxn modelId="{CB7684A1-FC5E-40A0-B14A-1042A5AD6B0B}" type="presOf" srcId="{C2F6B0A9-5427-4101-85E3-F75BDA0B073B}" destId="{352BDEB6-8956-485A-AB4A-D4572C9BBEB5}" srcOrd="0" destOrd="0" presId="urn:microsoft.com/office/officeart/2005/8/layout/cycle7"/>
    <dgm:cxn modelId="{D1367B99-C91D-456D-901F-185EDFD23C70}" type="presOf" srcId="{DE078E47-3C81-4BA7-954B-25C3E2449861}" destId="{D27BBC37-E374-46CC-9B87-CDEB29C820A8}" srcOrd="0" destOrd="0" presId="urn:microsoft.com/office/officeart/2005/8/layout/cycle7"/>
    <dgm:cxn modelId="{DAC67CB3-1454-4B0B-8281-4271781E5ACE}" type="presParOf" srcId="{4EBF7B2D-60A5-4B48-A8B8-14510E51F664}" destId="{6D43FA48-EC62-4C8B-BFF0-16F2C5EEAE1E}" srcOrd="0" destOrd="0" presId="urn:microsoft.com/office/officeart/2005/8/layout/cycle7"/>
    <dgm:cxn modelId="{52C1D615-EC8C-4EAF-9022-2C42DEDADD8E}" type="presParOf" srcId="{4EBF7B2D-60A5-4B48-A8B8-14510E51F664}" destId="{352BDEB6-8956-485A-AB4A-D4572C9BBEB5}" srcOrd="1" destOrd="0" presId="urn:microsoft.com/office/officeart/2005/8/layout/cycle7"/>
    <dgm:cxn modelId="{D53E4049-D71F-40D1-B3C5-B9C5B8309D91}" type="presParOf" srcId="{352BDEB6-8956-485A-AB4A-D4572C9BBEB5}" destId="{F80C5D6A-D436-46D0-BBEA-BCFD48E4ABBA}" srcOrd="0" destOrd="0" presId="urn:microsoft.com/office/officeart/2005/8/layout/cycle7"/>
    <dgm:cxn modelId="{CB4F1D71-E5A9-42D4-8BA6-BBA4136F1464}" type="presParOf" srcId="{4EBF7B2D-60A5-4B48-A8B8-14510E51F664}" destId="{AB78A2EC-9456-4B03-AF17-2F07545BB02F}" srcOrd="2" destOrd="0" presId="urn:microsoft.com/office/officeart/2005/8/layout/cycle7"/>
    <dgm:cxn modelId="{EF3E6916-B4AB-4193-8786-A7B52C975B4E}" type="presParOf" srcId="{4EBF7B2D-60A5-4B48-A8B8-14510E51F664}" destId="{D27BBC37-E374-46CC-9B87-CDEB29C820A8}" srcOrd="3" destOrd="0" presId="urn:microsoft.com/office/officeart/2005/8/layout/cycle7"/>
    <dgm:cxn modelId="{4C6D8498-EECA-4A40-8C85-D11BAC9EA819}" type="presParOf" srcId="{D27BBC37-E374-46CC-9B87-CDEB29C820A8}" destId="{5F2E5BF5-941A-4572-AA9C-45447B27C681}" srcOrd="0" destOrd="0" presId="urn:microsoft.com/office/officeart/2005/8/layout/cycle7"/>
    <dgm:cxn modelId="{FE93093F-836A-49E5-91A4-FD65F076EC06}" type="presParOf" srcId="{4EBF7B2D-60A5-4B48-A8B8-14510E51F664}" destId="{D6A7DF95-3860-464A-81E9-2EC4AFBADFED}" srcOrd="4" destOrd="0" presId="urn:microsoft.com/office/officeart/2005/8/layout/cycle7"/>
    <dgm:cxn modelId="{51F2D995-5922-469D-8E6C-78350B3CEF05}" type="presParOf" srcId="{4EBF7B2D-60A5-4B48-A8B8-14510E51F664}" destId="{D5F3DC70-C355-4176-8A76-D7BF9455A6CC}" srcOrd="5" destOrd="0" presId="urn:microsoft.com/office/officeart/2005/8/layout/cycle7"/>
    <dgm:cxn modelId="{BE9821E2-8CCE-47BA-999E-8A1A9F453363}" type="presParOf" srcId="{D5F3DC70-C355-4176-8A76-D7BF9455A6CC}" destId="{8AB73B30-9548-4BDE-8261-B45E1ACD46B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33EBB0-874D-40FD-B6E7-5493629CA6A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1AC48F1-BE69-4D97-84A1-8D3D65B90587}">
      <dgm:prSet phldrT="[Text]" custT="1"/>
      <dgm:spPr>
        <a:solidFill>
          <a:srgbClr val="F1FAB8"/>
        </a:solidFill>
        <a:ln>
          <a:solidFill>
            <a:srgbClr val="F1FAB8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Emotions</a:t>
          </a:r>
        </a:p>
      </dgm:t>
    </dgm:pt>
    <dgm:pt modelId="{9A5505D3-2957-496D-8353-5D048554C577}" type="parTrans" cxnId="{61381FBF-19A8-4D42-AF47-A70F340E0974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11604588-05CE-45B9-8627-A0E2F293AD4F}" type="sibTrans" cxnId="{61381FBF-19A8-4D42-AF47-A70F340E0974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C231F2F7-4481-4617-8321-5484F98131C1}">
      <dgm:prSet phldrT="[Text]" custT="1"/>
      <dgm:spPr>
        <a:solidFill>
          <a:srgbClr val="FF8989"/>
        </a:solidFill>
        <a:ln>
          <a:solidFill>
            <a:srgbClr val="FF8989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Internal and External Environment </a:t>
          </a:r>
        </a:p>
      </dgm:t>
    </dgm:pt>
    <dgm:pt modelId="{C3F38E84-1525-4176-B69D-B233389F3E00}" type="parTrans" cxnId="{330FDE3B-FADF-4259-9CEF-47D89E746618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>
            <a:solidFill>
              <a:schemeClr val="tx2"/>
            </a:solidFill>
          </a:endParaRPr>
        </a:p>
      </dgm:t>
    </dgm:pt>
    <dgm:pt modelId="{FD494042-D33A-465C-B2EE-DCA760D25F3C}" type="sibTrans" cxnId="{330FDE3B-FADF-4259-9CEF-47D89E746618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7BC18741-1041-4401-BE88-CD7CF1323577}">
      <dgm:prSet phldrT="[Text]" custT="1"/>
      <dgm:spPr>
        <a:solidFill>
          <a:srgbClr val="FFB685"/>
        </a:solidFill>
        <a:ln>
          <a:solidFill>
            <a:srgbClr val="FFB685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Motivational Circuits (Thoughts)</a:t>
          </a:r>
        </a:p>
      </dgm:t>
    </dgm:pt>
    <dgm:pt modelId="{29E076EF-2DCF-443A-BAA7-82D4F11AB410}" type="parTrans" cxnId="{C53C27C2-8D0B-4142-87AA-D39B3EF81AB0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>
            <a:solidFill>
              <a:schemeClr val="tx1"/>
            </a:solidFill>
          </a:endParaRPr>
        </a:p>
      </dgm:t>
    </dgm:pt>
    <dgm:pt modelId="{321A4BEE-0F5B-4FAA-B74B-39996247AD75}" type="sibTrans" cxnId="{C53C27C2-8D0B-4142-87AA-D39B3EF81AB0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4ED6E962-3F19-424C-8EB8-BDAC08444E39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Higher Cortical Intellectual Functions</a:t>
          </a:r>
        </a:p>
        <a:p>
          <a:pPr algn="ctr"/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(HCIF)</a:t>
          </a:r>
        </a:p>
      </dgm:t>
    </dgm:pt>
    <dgm:pt modelId="{76AF5FC2-AF0D-4732-87CC-A02889BCDFE1}" type="sibTrans" cxnId="{786B1B2F-FF09-41A2-AB06-39E06AA07EFD}">
      <dgm:prSet/>
      <dgm:spPr/>
      <dgm:t>
        <a:bodyPr/>
        <a:lstStyle/>
        <a:p>
          <a:pPr algn="ctr"/>
          <a:endParaRPr lang="en-CA">
            <a:solidFill>
              <a:sysClr val="windowText" lastClr="000000"/>
            </a:solidFill>
          </a:endParaRPr>
        </a:p>
      </dgm:t>
    </dgm:pt>
    <dgm:pt modelId="{21307E78-FFB2-43DB-9AFE-13B1F4D7071D}" type="parTrans" cxnId="{786B1B2F-FF09-41A2-AB06-39E06AA07EF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en-CA">
            <a:solidFill>
              <a:schemeClr val="tx2"/>
            </a:solidFill>
          </a:endParaRPr>
        </a:p>
      </dgm:t>
    </dgm:pt>
    <dgm:pt modelId="{13D165B6-18EC-46DA-AD98-4C745B81528B}" type="pres">
      <dgm:prSet presAssocID="{C633EBB0-874D-40FD-B6E7-5493629CA6A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9A7C24-44CF-4EA7-A465-A1A432D994E3}" type="pres">
      <dgm:prSet presAssocID="{C1AC48F1-BE69-4D97-84A1-8D3D65B90587}" presName="centerShape" presStyleLbl="node0" presStyleIdx="0" presStyleCnt="1"/>
      <dgm:spPr/>
      <dgm:t>
        <a:bodyPr/>
        <a:lstStyle/>
        <a:p>
          <a:endParaRPr lang="en-US"/>
        </a:p>
      </dgm:t>
    </dgm:pt>
    <dgm:pt modelId="{57BB6B08-EC6C-4CAB-9775-C54D6CA8E302}" type="pres">
      <dgm:prSet presAssocID="{C3F38E84-1525-4176-B69D-B233389F3E00}" presName="parTrans" presStyleLbl="bgSibTrans2D1" presStyleIdx="0" presStyleCnt="3" custScaleY="85336"/>
      <dgm:spPr/>
      <dgm:t>
        <a:bodyPr/>
        <a:lstStyle/>
        <a:p>
          <a:endParaRPr lang="en-US"/>
        </a:p>
      </dgm:t>
    </dgm:pt>
    <dgm:pt modelId="{4CA7ADCF-BEA7-4B13-B323-F8D018AFC60F}" type="pres">
      <dgm:prSet presAssocID="{C231F2F7-4481-4617-8321-5484F98131C1}" presName="node" presStyleLbl="node1" presStyleIdx="0" presStyleCnt="3" custScaleX="113015" custRadScaleRad="104844" custRadScaleInc="-2420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849D431-7D7C-460C-9D83-00C86247783E}" type="pres">
      <dgm:prSet presAssocID="{21307E78-FFB2-43DB-9AFE-13B1F4D7071D}" presName="parTrans" presStyleLbl="bgSibTrans2D1" presStyleIdx="1" presStyleCnt="3" custScaleY="85336"/>
      <dgm:spPr/>
      <dgm:t>
        <a:bodyPr/>
        <a:lstStyle/>
        <a:p>
          <a:endParaRPr lang="en-US"/>
        </a:p>
      </dgm:t>
    </dgm:pt>
    <dgm:pt modelId="{94055093-FE70-4450-8F2B-8E8BCF84C03A}" type="pres">
      <dgm:prSet presAssocID="{4ED6E962-3F19-424C-8EB8-BDAC08444E39}" presName="node" presStyleLbl="node1" presStyleIdx="1" presStyleCnt="3" custScaleX="117144" custScaleY="108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6632E-EDF7-4518-BDC2-061ACD8C59D1}" type="pres">
      <dgm:prSet presAssocID="{29E076EF-2DCF-443A-BAA7-82D4F11AB410}" presName="parTrans" presStyleLbl="bgSibTrans2D1" presStyleIdx="2" presStyleCnt="3" custScaleY="85336"/>
      <dgm:spPr/>
      <dgm:t>
        <a:bodyPr/>
        <a:lstStyle/>
        <a:p>
          <a:endParaRPr lang="en-US"/>
        </a:p>
      </dgm:t>
    </dgm:pt>
    <dgm:pt modelId="{FB065AE1-E4D1-49EF-8E8B-0C4A77FA9314}" type="pres">
      <dgm:prSet presAssocID="{7BC18741-1041-4401-BE88-CD7CF1323577}" presName="node" presStyleLbl="node1" presStyleIdx="2" presStyleCnt="3" custScaleX="108762" custRadScaleRad="104511" custRadScaleInc="22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E03B94-EB2D-430A-9565-E2A7AE598D99}" type="presOf" srcId="{29E076EF-2DCF-443A-BAA7-82D4F11AB410}" destId="{76A6632E-EDF7-4518-BDC2-061ACD8C59D1}" srcOrd="0" destOrd="0" presId="urn:microsoft.com/office/officeart/2005/8/layout/radial4"/>
    <dgm:cxn modelId="{C27B658F-2143-4459-AA20-A2819B9AFB32}" type="presOf" srcId="{7BC18741-1041-4401-BE88-CD7CF1323577}" destId="{FB065AE1-E4D1-49EF-8E8B-0C4A77FA9314}" srcOrd="0" destOrd="0" presId="urn:microsoft.com/office/officeart/2005/8/layout/radial4"/>
    <dgm:cxn modelId="{61381FBF-19A8-4D42-AF47-A70F340E0974}" srcId="{C633EBB0-874D-40FD-B6E7-5493629CA6A4}" destId="{C1AC48F1-BE69-4D97-84A1-8D3D65B90587}" srcOrd="0" destOrd="0" parTransId="{9A5505D3-2957-496D-8353-5D048554C577}" sibTransId="{11604588-05CE-45B9-8627-A0E2F293AD4F}"/>
    <dgm:cxn modelId="{4727164D-C203-41FC-8665-02AA56E5A404}" type="presOf" srcId="{C3F38E84-1525-4176-B69D-B233389F3E00}" destId="{57BB6B08-EC6C-4CAB-9775-C54D6CA8E302}" srcOrd="0" destOrd="0" presId="urn:microsoft.com/office/officeart/2005/8/layout/radial4"/>
    <dgm:cxn modelId="{E89F9886-48B4-4C50-9DC1-29D9EA3F4F4B}" type="presOf" srcId="{C633EBB0-874D-40FD-B6E7-5493629CA6A4}" destId="{13D165B6-18EC-46DA-AD98-4C745B81528B}" srcOrd="0" destOrd="0" presId="urn:microsoft.com/office/officeart/2005/8/layout/radial4"/>
    <dgm:cxn modelId="{C53C27C2-8D0B-4142-87AA-D39B3EF81AB0}" srcId="{C1AC48F1-BE69-4D97-84A1-8D3D65B90587}" destId="{7BC18741-1041-4401-BE88-CD7CF1323577}" srcOrd="2" destOrd="0" parTransId="{29E076EF-2DCF-443A-BAA7-82D4F11AB410}" sibTransId="{321A4BEE-0F5B-4FAA-B74B-39996247AD75}"/>
    <dgm:cxn modelId="{42754832-7A2B-48E3-B0B6-06728336CC81}" type="presOf" srcId="{21307E78-FFB2-43DB-9AFE-13B1F4D7071D}" destId="{7849D431-7D7C-460C-9D83-00C86247783E}" srcOrd="0" destOrd="0" presId="urn:microsoft.com/office/officeart/2005/8/layout/radial4"/>
    <dgm:cxn modelId="{7C89C763-EBD9-47BC-AC56-677B155D58FD}" type="presOf" srcId="{C1AC48F1-BE69-4D97-84A1-8D3D65B90587}" destId="{3D9A7C24-44CF-4EA7-A465-A1A432D994E3}" srcOrd="0" destOrd="0" presId="urn:microsoft.com/office/officeart/2005/8/layout/radial4"/>
    <dgm:cxn modelId="{330FDE3B-FADF-4259-9CEF-47D89E746618}" srcId="{C1AC48F1-BE69-4D97-84A1-8D3D65B90587}" destId="{C231F2F7-4481-4617-8321-5484F98131C1}" srcOrd="0" destOrd="0" parTransId="{C3F38E84-1525-4176-B69D-B233389F3E00}" sibTransId="{FD494042-D33A-465C-B2EE-DCA760D25F3C}"/>
    <dgm:cxn modelId="{7B74F834-BFE6-4D7E-BAAF-E6BCC24F986F}" type="presOf" srcId="{C231F2F7-4481-4617-8321-5484F98131C1}" destId="{4CA7ADCF-BEA7-4B13-B323-F8D018AFC60F}" srcOrd="0" destOrd="0" presId="urn:microsoft.com/office/officeart/2005/8/layout/radial4"/>
    <dgm:cxn modelId="{50F6D16B-5EE5-464A-9A5D-BA55B7E3F15B}" type="presOf" srcId="{4ED6E962-3F19-424C-8EB8-BDAC08444E39}" destId="{94055093-FE70-4450-8F2B-8E8BCF84C03A}" srcOrd="0" destOrd="0" presId="urn:microsoft.com/office/officeart/2005/8/layout/radial4"/>
    <dgm:cxn modelId="{786B1B2F-FF09-41A2-AB06-39E06AA07EFD}" srcId="{C1AC48F1-BE69-4D97-84A1-8D3D65B90587}" destId="{4ED6E962-3F19-424C-8EB8-BDAC08444E39}" srcOrd="1" destOrd="0" parTransId="{21307E78-FFB2-43DB-9AFE-13B1F4D7071D}" sibTransId="{76AF5FC2-AF0D-4732-87CC-A02889BCDFE1}"/>
    <dgm:cxn modelId="{7F0C9AEE-3C2F-4565-8D89-2F5225565C47}" type="presParOf" srcId="{13D165B6-18EC-46DA-AD98-4C745B81528B}" destId="{3D9A7C24-44CF-4EA7-A465-A1A432D994E3}" srcOrd="0" destOrd="0" presId="urn:microsoft.com/office/officeart/2005/8/layout/radial4"/>
    <dgm:cxn modelId="{C39D5BD4-E40E-4544-A60C-A9E335A44A9C}" type="presParOf" srcId="{13D165B6-18EC-46DA-AD98-4C745B81528B}" destId="{57BB6B08-EC6C-4CAB-9775-C54D6CA8E302}" srcOrd="1" destOrd="0" presId="urn:microsoft.com/office/officeart/2005/8/layout/radial4"/>
    <dgm:cxn modelId="{CF473751-449E-4E39-AC3F-262612BC5FEF}" type="presParOf" srcId="{13D165B6-18EC-46DA-AD98-4C745B81528B}" destId="{4CA7ADCF-BEA7-4B13-B323-F8D018AFC60F}" srcOrd="2" destOrd="0" presId="urn:microsoft.com/office/officeart/2005/8/layout/radial4"/>
    <dgm:cxn modelId="{2D3ADF61-8D3C-4020-9B1D-8EB750779F6B}" type="presParOf" srcId="{13D165B6-18EC-46DA-AD98-4C745B81528B}" destId="{7849D431-7D7C-460C-9D83-00C86247783E}" srcOrd="3" destOrd="0" presId="urn:microsoft.com/office/officeart/2005/8/layout/radial4"/>
    <dgm:cxn modelId="{0CE8C097-24FA-4008-BBC7-D4AA5AFDBA5C}" type="presParOf" srcId="{13D165B6-18EC-46DA-AD98-4C745B81528B}" destId="{94055093-FE70-4450-8F2B-8E8BCF84C03A}" srcOrd="4" destOrd="0" presId="urn:microsoft.com/office/officeart/2005/8/layout/radial4"/>
    <dgm:cxn modelId="{9437A909-AAE4-4937-9EBA-B9D95BD7D877}" type="presParOf" srcId="{13D165B6-18EC-46DA-AD98-4C745B81528B}" destId="{76A6632E-EDF7-4518-BDC2-061ACD8C59D1}" srcOrd="5" destOrd="0" presId="urn:microsoft.com/office/officeart/2005/8/layout/radial4"/>
    <dgm:cxn modelId="{40834BB5-8296-41BE-9C96-9D7439ACA2E3}" type="presParOf" srcId="{13D165B6-18EC-46DA-AD98-4C745B81528B}" destId="{FB065AE1-E4D1-49EF-8E8B-0C4A77FA931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E74503-3D97-48F0-867E-9449C37F049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64A82EC-E90B-4A4D-A70D-6D2CEB7610F4}">
      <dgm:prSet phldrT="[Text]" custT="1"/>
      <dgm:spPr>
        <a:solidFill>
          <a:srgbClr val="81FF81"/>
        </a:solidFill>
        <a:ln>
          <a:solidFill>
            <a:srgbClr val="81FF81"/>
          </a:solidFill>
        </a:ln>
      </dgm:spPr>
      <dgm:t>
        <a:bodyPr/>
        <a:lstStyle/>
        <a:p>
          <a:r>
            <a:rPr lang="en-CA" sz="14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(Regulation of)      </a:t>
          </a:r>
          <a:r>
            <a:rPr lang="en-CA" sz="1800" b="1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Behavioural </a:t>
          </a:r>
          <a:r>
            <a:rPr lang="en-CA" sz="2000" b="1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Functions</a:t>
          </a:r>
          <a:endParaRPr lang="en-CA" sz="2000" b="1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gm:t>
    </dgm:pt>
    <dgm:pt modelId="{749517F8-92D4-43EC-9DD9-E9909D95F322}" type="parTrans" cxnId="{050AB58F-D2BC-42A0-8EC8-B150F297B8F4}">
      <dgm:prSet/>
      <dgm:spPr/>
      <dgm:t>
        <a:bodyPr/>
        <a:lstStyle/>
        <a:p>
          <a:endParaRPr lang="en-CA" sz="2000">
            <a:solidFill>
              <a:sysClr val="windowText" lastClr="000000"/>
            </a:solidFill>
          </a:endParaRPr>
        </a:p>
      </dgm:t>
    </dgm:pt>
    <dgm:pt modelId="{B4346F03-15FA-490D-B013-FBB51FEE3F72}" type="sibTrans" cxnId="{050AB58F-D2BC-42A0-8EC8-B150F297B8F4}">
      <dgm:prSet/>
      <dgm:spPr/>
      <dgm:t>
        <a:bodyPr/>
        <a:lstStyle/>
        <a:p>
          <a:endParaRPr lang="en-CA" sz="2000">
            <a:solidFill>
              <a:sysClr val="windowText" lastClr="000000"/>
            </a:solidFill>
          </a:endParaRPr>
        </a:p>
      </dgm:t>
    </dgm:pt>
    <dgm:pt modelId="{0BDD42CF-C2ED-4614-84B8-459F6C576F71}">
      <dgm:prSet phldrT="[Text]" custT="1"/>
      <dgm:spPr>
        <a:solidFill>
          <a:srgbClr val="FF8989"/>
        </a:solidFill>
        <a:ln>
          <a:solidFill>
            <a:srgbClr val="FF8989"/>
          </a:solidFill>
        </a:ln>
      </dgm:spPr>
      <dgm:t>
        <a:bodyPr/>
        <a:lstStyle/>
        <a:p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Internal and External Environment</a:t>
          </a:r>
        </a:p>
      </dgm:t>
    </dgm:pt>
    <dgm:pt modelId="{06284B37-79AB-4E2A-89C9-1C841335B506}" type="parTrans" cxnId="{EDEA89AA-AD60-461E-8ABF-015A09F5F71C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 sz="2000">
            <a:solidFill>
              <a:schemeClr val="tx1"/>
            </a:solidFill>
          </a:endParaRPr>
        </a:p>
      </dgm:t>
    </dgm:pt>
    <dgm:pt modelId="{7711A328-6B7C-4245-A633-8F6D6FE71ED4}" type="sibTrans" cxnId="{EDEA89AA-AD60-461E-8ABF-015A09F5F71C}">
      <dgm:prSet/>
      <dgm:spPr/>
      <dgm:t>
        <a:bodyPr/>
        <a:lstStyle/>
        <a:p>
          <a:endParaRPr lang="en-CA" sz="2000">
            <a:solidFill>
              <a:sysClr val="windowText" lastClr="000000"/>
            </a:solidFill>
          </a:endParaRPr>
        </a:p>
      </dgm:t>
    </dgm:pt>
    <dgm:pt modelId="{4D933F4B-AD76-4A96-AD4D-502DBCFF6D96}">
      <dgm:prSet phldrT="[Text]" custT="1"/>
      <dgm:spPr>
        <a:solidFill>
          <a:srgbClr val="FFB685"/>
        </a:solidFill>
        <a:ln>
          <a:solidFill>
            <a:srgbClr val="FFB685"/>
          </a:solidFill>
        </a:ln>
      </dgm:spPr>
      <dgm:t>
        <a:bodyPr/>
        <a:lstStyle/>
        <a:p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Thoughts</a:t>
          </a:r>
        </a:p>
      </dgm:t>
    </dgm:pt>
    <dgm:pt modelId="{5BA64986-B168-437B-8239-C847EA055F94}" type="parTrans" cxnId="{B6570347-388D-49F1-90AC-FC4089A031D8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 sz="2000">
            <a:solidFill>
              <a:schemeClr val="tx1"/>
            </a:solidFill>
          </a:endParaRPr>
        </a:p>
      </dgm:t>
    </dgm:pt>
    <dgm:pt modelId="{C3988313-BB64-4EBD-B11F-CA7A72E54F0B}" type="sibTrans" cxnId="{B6570347-388D-49F1-90AC-FC4089A031D8}">
      <dgm:prSet/>
      <dgm:spPr/>
      <dgm:t>
        <a:bodyPr/>
        <a:lstStyle/>
        <a:p>
          <a:endParaRPr lang="en-CA" sz="2000">
            <a:solidFill>
              <a:sysClr val="windowText" lastClr="000000"/>
            </a:solidFill>
          </a:endParaRPr>
        </a:p>
      </dgm:t>
    </dgm:pt>
    <dgm:pt modelId="{6F7E8F37-AA06-4AF5-B27F-E5AE22452EC0}">
      <dgm:prSet phldrT="[Text]" custT="1"/>
      <dgm:spPr>
        <a:solidFill>
          <a:srgbClr val="F1FAB8"/>
        </a:solidFill>
        <a:ln>
          <a:solidFill>
            <a:srgbClr val="F1FAB8"/>
          </a:solidFill>
        </a:ln>
      </dgm:spPr>
      <dgm:t>
        <a:bodyPr/>
        <a:lstStyle/>
        <a:p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Emotions</a:t>
          </a:r>
        </a:p>
      </dgm:t>
    </dgm:pt>
    <dgm:pt modelId="{821A26E0-B154-442D-B1EB-E3A5D2C02C78}" type="parTrans" cxnId="{A9F05260-4100-478A-B799-4A6D824F3DA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CA" sz="2000">
            <a:solidFill>
              <a:schemeClr val="tx1"/>
            </a:solidFill>
          </a:endParaRPr>
        </a:p>
      </dgm:t>
    </dgm:pt>
    <dgm:pt modelId="{CE5055FE-10F0-4215-92A8-530CA3F17FFC}" type="sibTrans" cxnId="{A9F05260-4100-478A-B799-4A6D824F3DA5}">
      <dgm:prSet/>
      <dgm:spPr/>
      <dgm:t>
        <a:bodyPr/>
        <a:lstStyle/>
        <a:p>
          <a:endParaRPr lang="en-CA" sz="2000">
            <a:solidFill>
              <a:sysClr val="windowText" lastClr="000000"/>
            </a:solidFill>
          </a:endParaRPr>
        </a:p>
      </dgm:t>
    </dgm:pt>
    <dgm:pt modelId="{1A16FB3E-0F5E-4C08-819E-D27F697C06BF}">
      <dgm:prSet phldrT="[Text]" custT="1"/>
      <dgm:spPr>
        <a:solidFill>
          <a:srgbClr val="8F8FFF"/>
        </a:solidFill>
        <a:ln>
          <a:solidFill>
            <a:srgbClr val="8F8FFF"/>
          </a:solidFill>
        </a:ln>
      </dgm:spPr>
      <dgm:t>
        <a:bodyPr/>
        <a:lstStyle/>
        <a:p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Higher Cortical Intellectual Functions</a:t>
          </a:r>
        </a:p>
        <a:p>
          <a:r>
            <a:rPr lang="en-CA" sz="2000" b="1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(HCIF)</a:t>
          </a:r>
        </a:p>
      </dgm:t>
    </dgm:pt>
    <dgm:pt modelId="{4C53DA92-33CC-4744-ADBC-43A17786B4B5}" type="parTrans" cxnId="{F89C25BA-8411-44E1-B9E7-11E2213D0E40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B0EEA2F-DF85-46C9-BF7A-9D14CEA22006}" type="sibTrans" cxnId="{F89C25BA-8411-44E1-B9E7-11E2213D0E40}">
      <dgm:prSet/>
      <dgm:spPr/>
      <dgm:t>
        <a:bodyPr/>
        <a:lstStyle/>
        <a:p>
          <a:endParaRPr lang="en-US" sz="2000">
            <a:solidFill>
              <a:sysClr val="windowText" lastClr="000000"/>
            </a:solidFill>
          </a:endParaRPr>
        </a:p>
      </dgm:t>
    </dgm:pt>
    <dgm:pt modelId="{D9B06987-D6D3-46A4-B9A3-65FAE4D8AD58}" type="pres">
      <dgm:prSet presAssocID="{EBE74503-3D97-48F0-867E-9449C37F04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E16031-BC1B-4A14-8436-CFFBE23F65B7}" type="pres">
      <dgm:prSet presAssocID="{864A82EC-E90B-4A4D-A70D-6D2CEB7610F4}" presName="centerShape" presStyleLbl="node0" presStyleIdx="0" presStyleCnt="1"/>
      <dgm:spPr/>
      <dgm:t>
        <a:bodyPr/>
        <a:lstStyle/>
        <a:p>
          <a:endParaRPr lang="en-US"/>
        </a:p>
      </dgm:t>
    </dgm:pt>
    <dgm:pt modelId="{D530678F-0FA9-4892-8F49-87B3434218E8}" type="pres">
      <dgm:prSet presAssocID="{06284B37-79AB-4E2A-89C9-1C841335B506}" presName="parTrans" presStyleLbl="bgSibTrans2D1" presStyleIdx="0" presStyleCnt="4" custScaleY="76915"/>
      <dgm:spPr/>
      <dgm:t>
        <a:bodyPr/>
        <a:lstStyle/>
        <a:p>
          <a:endParaRPr lang="en-US"/>
        </a:p>
      </dgm:t>
    </dgm:pt>
    <dgm:pt modelId="{B593EC48-808E-48C2-A97C-CB130A8328C6}" type="pres">
      <dgm:prSet presAssocID="{0BDD42CF-C2ED-4614-84B8-459F6C576F7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DDAFB-F6D5-48D4-9584-64900908D94B}" type="pres">
      <dgm:prSet presAssocID="{4C53DA92-33CC-4744-ADBC-43A17786B4B5}" presName="parTrans" presStyleLbl="bgSibTrans2D1" presStyleIdx="1" presStyleCnt="4" custScaleY="76915"/>
      <dgm:spPr/>
      <dgm:t>
        <a:bodyPr/>
        <a:lstStyle/>
        <a:p>
          <a:endParaRPr lang="en-US"/>
        </a:p>
      </dgm:t>
    </dgm:pt>
    <dgm:pt modelId="{A30A45B5-CFAE-46AF-845B-AC4288FA8ED3}" type="pres">
      <dgm:prSet presAssocID="{1A16FB3E-0F5E-4C08-819E-D27F697C06B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831FC-0831-4B07-8E67-1CD9FC0166BF}" type="pres">
      <dgm:prSet presAssocID="{5BA64986-B168-437B-8239-C847EA055F94}" presName="parTrans" presStyleLbl="bgSibTrans2D1" presStyleIdx="2" presStyleCnt="4" custScaleY="76915"/>
      <dgm:spPr/>
      <dgm:t>
        <a:bodyPr/>
        <a:lstStyle/>
        <a:p>
          <a:endParaRPr lang="en-US"/>
        </a:p>
      </dgm:t>
    </dgm:pt>
    <dgm:pt modelId="{97485051-4E60-42DE-A692-78831F3E0F21}" type="pres">
      <dgm:prSet presAssocID="{4D933F4B-AD76-4A96-AD4D-502DBCFF6D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5B9E9C0-ED19-430D-966A-D8F945E3051E}" type="pres">
      <dgm:prSet presAssocID="{821A26E0-B154-442D-B1EB-E3A5D2C02C78}" presName="parTrans" presStyleLbl="bgSibTrans2D1" presStyleIdx="3" presStyleCnt="4" custScaleY="76915"/>
      <dgm:spPr/>
      <dgm:t>
        <a:bodyPr/>
        <a:lstStyle/>
        <a:p>
          <a:endParaRPr lang="en-US"/>
        </a:p>
      </dgm:t>
    </dgm:pt>
    <dgm:pt modelId="{5A11737C-DDB5-4CAB-AC8B-01091030B4AB}" type="pres">
      <dgm:prSet presAssocID="{6F7E8F37-AA06-4AF5-B27F-E5AE22452E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403FE56-D94E-4469-99DA-76535FEB7486}" type="presOf" srcId="{4C53DA92-33CC-4744-ADBC-43A17786B4B5}" destId="{1C6DDAFB-F6D5-48D4-9584-64900908D94B}" srcOrd="0" destOrd="0" presId="urn:microsoft.com/office/officeart/2005/8/layout/radial4"/>
    <dgm:cxn modelId="{2B558F96-4850-4CDE-A352-D57F26A942CE}" type="presOf" srcId="{1A16FB3E-0F5E-4C08-819E-D27F697C06BF}" destId="{A30A45B5-CFAE-46AF-845B-AC4288FA8ED3}" srcOrd="0" destOrd="0" presId="urn:microsoft.com/office/officeart/2005/8/layout/radial4"/>
    <dgm:cxn modelId="{F5EAA687-9A84-4EB8-B5F7-0BAEFC2A1EF6}" type="presOf" srcId="{4D933F4B-AD76-4A96-AD4D-502DBCFF6D96}" destId="{97485051-4E60-42DE-A692-78831F3E0F21}" srcOrd="0" destOrd="0" presId="urn:microsoft.com/office/officeart/2005/8/layout/radial4"/>
    <dgm:cxn modelId="{A9F05260-4100-478A-B799-4A6D824F3DA5}" srcId="{864A82EC-E90B-4A4D-A70D-6D2CEB7610F4}" destId="{6F7E8F37-AA06-4AF5-B27F-E5AE22452EC0}" srcOrd="3" destOrd="0" parTransId="{821A26E0-B154-442D-B1EB-E3A5D2C02C78}" sibTransId="{CE5055FE-10F0-4215-92A8-530CA3F17FFC}"/>
    <dgm:cxn modelId="{99E5C013-01D9-4528-A5C9-1ADDB120CB40}" type="presOf" srcId="{821A26E0-B154-442D-B1EB-E3A5D2C02C78}" destId="{65B9E9C0-ED19-430D-966A-D8F945E3051E}" srcOrd="0" destOrd="0" presId="urn:microsoft.com/office/officeart/2005/8/layout/radial4"/>
    <dgm:cxn modelId="{74E8D1FC-8D06-45FB-9DA6-E562F2CCFF9D}" type="presOf" srcId="{EBE74503-3D97-48F0-867E-9449C37F0498}" destId="{D9B06987-D6D3-46A4-B9A3-65FAE4D8AD58}" srcOrd="0" destOrd="0" presId="urn:microsoft.com/office/officeart/2005/8/layout/radial4"/>
    <dgm:cxn modelId="{B6570347-388D-49F1-90AC-FC4089A031D8}" srcId="{864A82EC-E90B-4A4D-A70D-6D2CEB7610F4}" destId="{4D933F4B-AD76-4A96-AD4D-502DBCFF6D96}" srcOrd="2" destOrd="0" parTransId="{5BA64986-B168-437B-8239-C847EA055F94}" sibTransId="{C3988313-BB64-4EBD-B11F-CA7A72E54F0B}"/>
    <dgm:cxn modelId="{F89C25BA-8411-44E1-B9E7-11E2213D0E40}" srcId="{864A82EC-E90B-4A4D-A70D-6D2CEB7610F4}" destId="{1A16FB3E-0F5E-4C08-819E-D27F697C06BF}" srcOrd="1" destOrd="0" parTransId="{4C53DA92-33CC-4744-ADBC-43A17786B4B5}" sibTransId="{4B0EEA2F-DF85-46C9-BF7A-9D14CEA22006}"/>
    <dgm:cxn modelId="{050AB58F-D2BC-42A0-8EC8-B150F297B8F4}" srcId="{EBE74503-3D97-48F0-867E-9449C37F0498}" destId="{864A82EC-E90B-4A4D-A70D-6D2CEB7610F4}" srcOrd="0" destOrd="0" parTransId="{749517F8-92D4-43EC-9DD9-E9909D95F322}" sibTransId="{B4346F03-15FA-490D-B013-FBB51FEE3F72}"/>
    <dgm:cxn modelId="{99E9FED7-64DE-415A-A68D-E3A518B67224}" type="presOf" srcId="{6F7E8F37-AA06-4AF5-B27F-E5AE22452EC0}" destId="{5A11737C-DDB5-4CAB-AC8B-01091030B4AB}" srcOrd="0" destOrd="0" presId="urn:microsoft.com/office/officeart/2005/8/layout/radial4"/>
    <dgm:cxn modelId="{4539181F-C9E2-4588-8B29-9087F6E462A6}" type="presOf" srcId="{5BA64986-B168-437B-8239-C847EA055F94}" destId="{E2D831FC-0831-4B07-8E67-1CD9FC0166BF}" srcOrd="0" destOrd="0" presId="urn:microsoft.com/office/officeart/2005/8/layout/radial4"/>
    <dgm:cxn modelId="{35902F18-2483-45B7-9250-C0C57709FE21}" type="presOf" srcId="{06284B37-79AB-4E2A-89C9-1C841335B506}" destId="{D530678F-0FA9-4892-8F49-87B3434218E8}" srcOrd="0" destOrd="0" presId="urn:microsoft.com/office/officeart/2005/8/layout/radial4"/>
    <dgm:cxn modelId="{3D94803E-724A-4AA7-A11D-6A98F8632603}" type="presOf" srcId="{0BDD42CF-C2ED-4614-84B8-459F6C576F71}" destId="{B593EC48-808E-48C2-A97C-CB130A8328C6}" srcOrd="0" destOrd="0" presId="urn:microsoft.com/office/officeart/2005/8/layout/radial4"/>
    <dgm:cxn modelId="{EDEA89AA-AD60-461E-8ABF-015A09F5F71C}" srcId="{864A82EC-E90B-4A4D-A70D-6D2CEB7610F4}" destId="{0BDD42CF-C2ED-4614-84B8-459F6C576F71}" srcOrd="0" destOrd="0" parTransId="{06284B37-79AB-4E2A-89C9-1C841335B506}" sibTransId="{7711A328-6B7C-4245-A633-8F6D6FE71ED4}"/>
    <dgm:cxn modelId="{9DF743B1-0CDF-4BB1-9829-ADF666275C29}" type="presOf" srcId="{864A82EC-E90B-4A4D-A70D-6D2CEB7610F4}" destId="{FAE16031-BC1B-4A14-8436-CFFBE23F65B7}" srcOrd="0" destOrd="0" presId="urn:microsoft.com/office/officeart/2005/8/layout/radial4"/>
    <dgm:cxn modelId="{9F7DC04D-4E1D-407F-B27E-19BC274521B6}" type="presParOf" srcId="{D9B06987-D6D3-46A4-B9A3-65FAE4D8AD58}" destId="{FAE16031-BC1B-4A14-8436-CFFBE23F65B7}" srcOrd="0" destOrd="0" presId="urn:microsoft.com/office/officeart/2005/8/layout/radial4"/>
    <dgm:cxn modelId="{57C03385-7B81-4FC8-BDE5-3D34C491177C}" type="presParOf" srcId="{D9B06987-D6D3-46A4-B9A3-65FAE4D8AD58}" destId="{D530678F-0FA9-4892-8F49-87B3434218E8}" srcOrd="1" destOrd="0" presId="urn:microsoft.com/office/officeart/2005/8/layout/radial4"/>
    <dgm:cxn modelId="{D6AAC304-8CA7-4B1D-ABC2-7CA740823852}" type="presParOf" srcId="{D9B06987-D6D3-46A4-B9A3-65FAE4D8AD58}" destId="{B593EC48-808E-48C2-A97C-CB130A8328C6}" srcOrd="2" destOrd="0" presId="urn:microsoft.com/office/officeart/2005/8/layout/radial4"/>
    <dgm:cxn modelId="{D2A1B5A5-F971-4674-AB48-693CB7DE54DA}" type="presParOf" srcId="{D9B06987-D6D3-46A4-B9A3-65FAE4D8AD58}" destId="{1C6DDAFB-F6D5-48D4-9584-64900908D94B}" srcOrd="3" destOrd="0" presId="urn:microsoft.com/office/officeart/2005/8/layout/radial4"/>
    <dgm:cxn modelId="{14337A99-1FC9-4599-A870-F1DFD4F35BB3}" type="presParOf" srcId="{D9B06987-D6D3-46A4-B9A3-65FAE4D8AD58}" destId="{A30A45B5-CFAE-46AF-845B-AC4288FA8ED3}" srcOrd="4" destOrd="0" presId="urn:microsoft.com/office/officeart/2005/8/layout/radial4"/>
    <dgm:cxn modelId="{64A4D00C-9C10-4808-AC69-795098CCFD8B}" type="presParOf" srcId="{D9B06987-D6D3-46A4-B9A3-65FAE4D8AD58}" destId="{E2D831FC-0831-4B07-8E67-1CD9FC0166BF}" srcOrd="5" destOrd="0" presId="urn:microsoft.com/office/officeart/2005/8/layout/radial4"/>
    <dgm:cxn modelId="{1237A1E1-BBBC-451B-8C00-94DC07A91F07}" type="presParOf" srcId="{D9B06987-D6D3-46A4-B9A3-65FAE4D8AD58}" destId="{97485051-4E60-42DE-A692-78831F3E0F21}" srcOrd="6" destOrd="0" presId="urn:microsoft.com/office/officeart/2005/8/layout/radial4"/>
    <dgm:cxn modelId="{E360ECCF-018F-4DF2-84E0-0CB9627B297F}" type="presParOf" srcId="{D9B06987-D6D3-46A4-B9A3-65FAE4D8AD58}" destId="{65B9E9C0-ED19-430D-966A-D8F945E3051E}" srcOrd="7" destOrd="0" presId="urn:microsoft.com/office/officeart/2005/8/layout/radial4"/>
    <dgm:cxn modelId="{2D0C96FD-2E69-42CF-B1CD-0261DF381C56}" type="presParOf" srcId="{D9B06987-D6D3-46A4-B9A3-65FAE4D8AD58}" destId="{5A11737C-DDB5-4CAB-AC8B-01091030B4AB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solidFill>
          <a:srgbClr val="8F8F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solidFill>
          <a:srgbClr val="FFB68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 rIns="64008"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solidFill>
          <a:srgbClr val="F1FAB8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solidFill>
          <a:srgbClr val="81FF8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21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541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093EDCDE-7DC5-4958-A7DD-7CCC4B89E9AF}" type="presOf" srcId="{3E7476AC-12A1-4CCD-9E81-D68ACBA96083}" destId="{60A9F77C-9928-4712-94E8-776330C81AD7}" srcOrd="0" destOrd="0" presId="urn:microsoft.com/office/officeart/2005/8/layout/cycle4"/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6F5AE407-2395-45B7-B45E-A0EA5E4E3B89}" type="presOf" srcId="{4B12BB1A-6F4D-4D01-BA2D-C5DC8C924F20}" destId="{FEABE245-4E48-4017-BFE7-45E0FD7F126B}" srcOrd="0" destOrd="0" presId="urn:microsoft.com/office/officeart/2005/8/layout/cycle4"/>
    <dgm:cxn modelId="{F80E49EE-9E51-4EF5-B595-4D1C37311484}" type="presOf" srcId="{14ED4206-1841-48F1-A0BB-661AD6A84442}" destId="{3C3F9F88-D18D-4B53-8A09-4517EA20FB79}" srcOrd="0" destOrd="0" presId="urn:microsoft.com/office/officeart/2005/8/layout/cycle4"/>
    <dgm:cxn modelId="{8A226FD6-23C5-4B74-9966-9DB315F103E8}" type="presOf" srcId="{6BDBDDFD-03FF-4FEA-B042-D5294A2B246F}" destId="{3B1705FC-D93C-4CCA-BF1F-077100556E12}" srcOrd="0" destOrd="0" presId="urn:microsoft.com/office/officeart/2005/8/layout/cycle4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14A47218-287A-4A74-A95A-82C64919AB48}" type="presOf" srcId="{C4317CD5-8BA5-4833-993A-EF0F65610CC7}" destId="{44944ADF-60D0-4C61-BDF9-72B0901E7FAD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E583C3CD-76B5-4D06-8821-33A5A2115F8A}" type="presParOf" srcId="{3C3F9F88-D18D-4B53-8A09-4517EA20FB79}" destId="{8C172904-0E0F-48C0-834C-C131143236FD}" srcOrd="0" destOrd="0" presId="urn:microsoft.com/office/officeart/2005/8/layout/cycle4"/>
    <dgm:cxn modelId="{54849A31-E551-49C8-887B-BD038E0D8C31}" type="presParOf" srcId="{8C172904-0E0F-48C0-834C-C131143236FD}" destId="{B7C991F5-105E-4ADE-9CBA-8CF9A7E681AD}" srcOrd="0" destOrd="0" presId="urn:microsoft.com/office/officeart/2005/8/layout/cycle4"/>
    <dgm:cxn modelId="{9ED5205B-1E18-4DD7-A0B5-0C726477784E}" type="presParOf" srcId="{3C3F9F88-D18D-4B53-8A09-4517EA20FB79}" destId="{3177EBE1-11FF-4C75-AF75-4F1B4B2BE0C9}" srcOrd="1" destOrd="0" presId="urn:microsoft.com/office/officeart/2005/8/layout/cycle4"/>
    <dgm:cxn modelId="{5BE59239-698F-4D66-B368-7EB45A8CA255}" type="presParOf" srcId="{3177EBE1-11FF-4C75-AF75-4F1B4B2BE0C9}" destId="{60A9F77C-9928-4712-94E8-776330C81AD7}" srcOrd="0" destOrd="0" presId="urn:microsoft.com/office/officeart/2005/8/layout/cycle4"/>
    <dgm:cxn modelId="{C43B60FD-C698-46F4-AE2E-F88567AC6AAD}" type="presParOf" srcId="{3177EBE1-11FF-4C75-AF75-4F1B4B2BE0C9}" destId="{3B1705FC-D93C-4CCA-BF1F-077100556E12}" srcOrd="1" destOrd="0" presId="urn:microsoft.com/office/officeart/2005/8/layout/cycle4"/>
    <dgm:cxn modelId="{12FC9432-803D-41EE-8843-0BDCDD8BDBA0}" type="presParOf" srcId="{3177EBE1-11FF-4C75-AF75-4F1B4B2BE0C9}" destId="{44944ADF-60D0-4C61-BDF9-72B0901E7FAD}" srcOrd="2" destOrd="0" presId="urn:microsoft.com/office/officeart/2005/8/layout/cycle4"/>
    <dgm:cxn modelId="{08755B81-9384-4339-B5E8-8AD39EB18D4D}" type="presParOf" srcId="{3177EBE1-11FF-4C75-AF75-4F1B4B2BE0C9}" destId="{FEABE245-4E48-4017-BFE7-45E0FD7F126B}" srcOrd="3" destOrd="0" presId="urn:microsoft.com/office/officeart/2005/8/layout/cycle4"/>
    <dgm:cxn modelId="{6BF67D0F-671F-4558-9939-F9E02A5232D8}" type="presParOf" srcId="{3177EBE1-11FF-4C75-AF75-4F1B4B2BE0C9}" destId="{197E6CDB-C097-4870-9BED-83FEEEDB74D9}" srcOrd="4" destOrd="0" presId="urn:microsoft.com/office/officeart/2005/8/layout/cycle4"/>
    <dgm:cxn modelId="{AEF28780-43CC-4B25-A7A6-FCA9E2AE3168}" type="presParOf" srcId="{3C3F9F88-D18D-4B53-8A09-4517EA20FB79}" destId="{5459FCAA-D102-4722-A5C3-6C6E6A7B2D65}" srcOrd="2" destOrd="0" presId="urn:microsoft.com/office/officeart/2005/8/layout/cycle4"/>
    <dgm:cxn modelId="{539502EF-0985-47BA-B611-2E1DC4A72FF8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699453-E677-4B9E-882E-758B430E71D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</dgm:pt>
    <dgm:pt modelId="{59C090E4-69D2-4529-8FE7-15B8D892B29D}">
      <dgm:prSet phldrT="[Text]" custT="1"/>
      <dgm:spPr>
        <a:xfrm>
          <a:off x="1909524" y="0"/>
          <a:ext cx="1238726" cy="688181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Body Circuits</a:t>
          </a:r>
        </a:p>
      </dgm:t>
    </dgm:pt>
    <dgm:pt modelId="{B31583CC-4417-49DD-B23D-7730485F4101}" type="parTrans" cxnId="{EB8EE11F-FC07-4FAA-BFF0-FBD2A57624A1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C3C73A4C-37EC-4060-9EEF-D7BD6158CD43}" type="sibTrans" cxnId="{EB8EE11F-FC07-4FAA-BFF0-FBD2A57624A1}">
      <dgm:prSet/>
      <dgm:spPr>
        <a:xfrm rot="5400000">
          <a:off x="2399853" y="705385"/>
          <a:ext cx="258067" cy="309681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14DF54D-B644-451E-B298-43040DFE394C}">
      <dgm:prSet phldrT="[Text]" custT="1"/>
      <dgm:spPr>
        <a:xfrm>
          <a:off x="1909524" y="1032271"/>
          <a:ext cx="1238726" cy="688181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Circuits</a:t>
          </a:r>
        </a:p>
      </dgm:t>
    </dgm:pt>
    <dgm:pt modelId="{99EF762B-E1F4-4234-9FF4-C8AAF9065C55}" type="parTrans" cxnId="{975D7F6A-C052-4FD7-86E7-378ED20D7BE3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4C318EBF-E6AF-459B-AA78-9D331590C2D2}" type="sibTrans" cxnId="{975D7F6A-C052-4FD7-86E7-378ED20D7BE3}">
      <dgm:prSet/>
      <dgm:spPr>
        <a:xfrm rot="5400000">
          <a:off x="2399853" y="1737657"/>
          <a:ext cx="258067" cy="309681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7D42EA48-5B0A-4145-B597-96582D745E95}">
      <dgm:prSet phldrT="[Text]" custT="1"/>
      <dgm:spPr>
        <a:xfrm>
          <a:off x="1909524" y="2064543"/>
          <a:ext cx="1238726" cy="688181"/>
        </a:xfr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gm:spPr>
      <dgm:t>
        <a:bodyPr/>
        <a:lstStyle/>
        <a:p>
          <a:r>
            <a:rPr lang="en-CA" sz="18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</a:t>
          </a:r>
          <a:r>
            <a:rPr lang="en-CA" sz="1400" b="1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Functions</a:t>
          </a:r>
        </a:p>
      </dgm:t>
    </dgm:pt>
    <dgm:pt modelId="{EBA82643-637A-4220-9FCF-6DF2006BD3C8}" type="parTrans" cxnId="{27851F46-44F6-4D97-8678-6BBCD0EE1463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295E4B20-9694-486E-A6CB-D25608BF86C4}" type="sibTrans" cxnId="{27851F46-44F6-4D97-8678-6BBCD0EE1463}">
      <dgm:prSet/>
      <dgm:spPr/>
      <dgm:t>
        <a:bodyPr/>
        <a:lstStyle/>
        <a:p>
          <a:endParaRPr lang="en-CA">
            <a:solidFill>
              <a:sysClr val="windowText" lastClr="000000"/>
            </a:solidFill>
          </a:endParaRPr>
        </a:p>
      </dgm:t>
    </dgm:pt>
    <dgm:pt modelId="{F11364E6-CE9E-4F3E-9762-1880710C187D}" type="pres">
      <dgm:prSet presAssocID="{BC699453-E677-4B9E-882E-758B430E71DF}" presName="Name0" presStyleCnt="0">
        <dgm:presLayoutVars>
          <dgm:dir/>
          <dgm:animLvl val="lvl"/>
          <dgm:resizeHandles/>
        </dgm:presLayoutVars>
      </dgm:prSet>
      <dgm:spPr/>
    </dgm:pt>
    <dgm:pt modelId="{3D39D389-AB7A-4691-8CCB-F1B574A8D26F}" type="pres">
      <dgm:prSet presAssocID="{59C090E4-69D2-4529-8FE7-15B8D892B29D}" presName="linNode" presStyleCnt="0"/>
      <dgm:spPr/>
    </dgm:pt>
    <dgm:pt modelId="{8E2EDD9A-567D-415F-A788-AC586A66EBAA}" type="pres">
      <dgm:prSet presAssocID="{59C090E4-69D2-4529-8FE7-15B8D892B29D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52CA1-E0A3-4BB3-B210-67EAEA873D1D}" type="pres">
      <dgm:prSet presAssocID="{59C090E4-69D2-4529-8FE7-15B8D892B29D}" presName="childShp" presStyleLbl="bgAccFollowNode1" presStyleIdx="0" presStyleCnt="3">
        <dgm:presLayoutVars>
          <dgm:bulletEnabled val="1"/>
        </dgm:presLayoutVars>
      </dgm:prSet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4FE39407-CD4A-4D46-B1C4-ABF9032FE6E7}" type="pres">
      <dgm:prSet presAssocID="{C3C73A4C-37EC-4060-9EEF-D7BD6158CD43}" presName="spacing" presStyleCnt="0"/>
      <dgm:spPr/>
    </dgm:pt>
    <dgm:pt modelId="{2C336555-18A4-415F-A7A9-DE0A6F828997}" type="pres">
      <dgm:prSet presAssocID="{D14DF54D-B644-451E-B298-43040DFE394C}" presName="linNode" presStyleCnt="0"/>
      <dgm:spPr/>
    </dgm:pt>
    <dgm:pt modelId="{9CFE62A0-A3CB-44DF-9CF2-62D1C7BF7AFF}" type="pres">
      <dgm:prSet presAssocID="{D14DF54D-B644-451E-B298-43040DFE394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E6A2A-82BC-40AC-9CC8-399088DD5847}" type="pres">
      <dgm:prSet presAssocID="{D14DF54D-B644-451E-B298-43040DFE394C}" presName="childShp" presStyleLbl="bgAccFollowNode1" presStyleIdx="1" presStyleCnt="3">
        <dgm:presLayoutVars>
          <dgm:bulletEnabled val="1"/>
        </dgm:presLayoutVars>
      </dgm:prSet>
      <dgm:spPr>
        <a:noFill/>
        <a:ln>
          <a:noFill/>
        </a:ln>
      </dgm:spPr>
    </dgm:pt>
    <dgm:pt modelId="{747DD348-881A-4171-9838-E5DDEF49982A}" type="pres">
      <dgm:prSet presAssocID="{4C318EBF-E6AF-459B-AA78-9D331590C2D2}" presName="spacing" presStyleCnt="0"/>
      <dgm:spPr/>
    </dgm:pt>
    <dgm:pt modelId="{95D16C81-B917-416C-B248-3D373A752E9A}" type="pres">
      <dgm:prSet presAssocID="{7D42EA48-5B0A-4145-B597-96582D745E95}" presName="linNode" presStyleCnt="0"/>
      <dgm:spPr/>
    </dgm:pt>
    <dgm:pt modelId="{DD089709-4098-42F9-82DA-D89C805C1E05}" type="pres">
      <dgm:prSet presAssocID="{7D42EA48-5B0A-4145-B597-96582D745E9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2F824-3909-4945-A61F-6AFE7A8A33D9}" type="pres">
      <dgm:prSet presAssocID="{7D42EA48-5B0A-4145-B597-96582D745E95}" presName="childShp" presStyleLbl="bgAccFollowNode1" presStyleIdx="2" presStyleCnt="3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4D900F7E-A059-4CC3-9541-04537927B0E0}" type="presOf" srcId="{BC699453-E677-4B9E-882E-758B430E71DF}" destId="{F11364E6-CE9E-4F3E-9762-1880710C187D}" srcOrd="0" destOrd="0" presId="urn:microsoft.com/office/officeart/2005/8/layout/vList6"/>
    <dgm:cxn modelId="{631BFE08-E9E7-4585-BCA5-D5B60353797E}" type="presOf" srcId="{D14DF54D-B644-451E-B298-43040DFE394C}" destId="{9CFE62A0-A3CB-44DF-9CF2-62D1C7BF7AFF}" srcOrd="0" destOrd="0" presId="urn:microsoft.com/office/officeart/2005/8/layout/vList6"/>
    <dgm:cxn modelId="{D7CB6936-225D-4F3F-A039-23CD997C4CD5}" type="presOf" srcId="{59C090E4-69D2-4529-8FE7-15B8D892B29D}" destId="{8E2EDD9A-567D-415F-A788-AC586A66EBAA}" srcOrd="0" destOrd="0" presId="urn:microsoft.com/office/officeart/2005/8/layout/vList6"/>
    <dgm:cxn modelId="{975D7F6A-C052-4FD7-86E7-378ED20D7BE3}" srcId="{BC699453-E677-4B9E-882E-758B430E71DF}" destId="{D14DF54D-B644-451E-B298-43040DFE394C}" srcOrd="1" destOrd="0" parTransId="{99EF762B-E1F4-4234-9FF4-C8AAF9065C55}" sibTransId="{4C318EBF-E6AF-459B-AA78-9D331590C2D2}"/>
    <dgm:cxn modelId="{27851F46-44F6-4D97-8678-6BBCD0EE1463}" srcId="{BC699453-E677-4B9E-882E-758B430E71DF}" destId="{7D42EA48-5B0A-4145-B597-96582D745E95}" srcOrd="2" destOrd="0" parTransId="{EBA82643-637A-4220-9FCF-6DF2006BD3C8}" sibTransId="{295E4B20-9694-486E-A6CB-D25608BF86C4}"/>
    <dgm:cxn modelId="{EB8EE11F-FC07-4FAA-BFF0-FBD2A57624A1}" srcId="{BC699453-E677-4B9E-882E-758B430E71DF}" destId="{59C090E4-69D2-4529-8FE7-15B8D892B29D}" srcOrd="0" destOrd="0" parTransId="{B31583CC-4417-49DD-B23D-7730485F4101}" sibTransId="{C3C73A4C-37EC-4060-9EEF-D7BD6158CD43}"/>
    <dgm:cxn modelId="{7803ECEE-0CF7-4DF3-9127-A8B1D06C582C}" type="presOf" srcId="{7D42EA48-5B0A-4145-B597-96582D745E95}" destId="{DD089709-4098-42F9-82DA-D89C805C1E05}" srcOrd="0" destOrd="0" presId="urn:microsoft.com/office/officeart/2005/8/layout/vList6"/>
    <dgm:cxn modelId="{B341CEE2-2651-4AA7-ABF7-EB4D00886A7A}" type="presParOf" srcId="{F11364E6-CE9E-4F3E-9762-1880710C187D}" destId="{3D39D389-AB7A-4691-8CCB-F1B574A8D26F}" srcOrd="0" destOrd="0" presId="urn:microsoft.com/office/officeart/2005/8/layout/vList6"/>
    <dgm:cxn modelId="{C12C6805-A029-4035-A4A1-38336CD45D51}" type="presParOf" srcId="{3D39D389-AB7A-4691-8CCB-F1B574A8D26F}" destId="{8E2EDD9A-567D-415F-A788-AC586A66EBAA}" srcOrd="0" destOrd="0" presId="urn:microsoft.com/office/officeart/2005/8/layout/vList6"/>
    <dgm:cxn modelId="{8367A7F4-CE1C-4619-98E6-58C06B48C35F}" type="presParOf" srcId="{3D39D389-AB7A-4691-8CCB-F1B574A8D26F}" destId="{3B352CA1-E0A3-4BB3-B210-67EAEA873D1D}" srcOrd="1" destOrd="0" presId="urn:microsoft.com/office/officeart/2005/8/layout/vList6"/>
    <dgm:cxn modelId="{4D518565-78F8-4E10-8C32-135A89E81E46}" type="presParOf" srcId="{F11364E6-CE9E-4F3E-9762-1880710C187D}" destId="{4FE39407-CD4A-4D46-B1C4-ABF9032FE6E7}" srcOrd="1" destOrd="0" presId="urn:microsoft.com/office/officeart/2005/8/layout/vList6"/>
    <dgm:cxn modelId="{E0AC76D0-5820-47F0-8601-23F891FF22D3}" type="presParOf" srcId="{F11364E6-CE9E-4F3E-9762-1880710C187D}" destId="{2C336555-18A4-415F-A7A9-DE0A6F828997}" srcOrd="2" destOrd="0" presId="urn:microsoft.com/office/officeart/2005/8/layout/vList6"/>
    <dgm:cxn modelId="{8405C519-3E00-4E2F-8CF3-78A0EDB4EFBF}" type="presParOf" srcId="{2C336555-18A4-415F-A7A9-DE0A6F828997}" destId="{9CFE62A0-A3CB-44DF-9CF2-62D1C7BF7AFF}" srcOrd="0" destOrd="0" presId="urn:microsoft.com/office/officeart/2005/8/layout/vList6"/>
    <dgm:cxn modelId="{34BEFDD8-0068-495B-B7C9-0FA431E804D0}" type="presParOf" srcId="{2C336555-18A4-415F-A7A9-DE0A6F828997}" destId="{16AE6A2A-82BC-40AC-9CC8-399088DD5847}" srcOrd="1" destOrd="0" presId="urn:microsoft.com/office/officeart/2005/8/layout/vList6"/>
    <dgm:cxn modelId="{CBA37F11-7D8D-4DA2-B47C-2C87324F16E5}" type="presParOf" srcId="{F11364E6-CE9E-4F3E-9762-1880710C187D}" destId="{747DD348-881A-4171-9838-E5DDEF49982A}" srcOrd="3" destOrd="0" presId="urn:microsoft.com/office/officeart/2005/8/layout/vList6"/>
    <dgm:cxn modelId="{104EE41C-CE76-4DF3-9457-06A73C110D8E}" type="presParOf" srcId="{F11364E6-CE9E-4F3E-9762-1880710C187D}" destId="{95D16C81-B917-416C-B248-3D373A752E9A}" srcOrd="4" destOrd="0" presId="urn:microsoft.com/office/officeart/2005/8/layout/vList6"/>
    <dgm:cxn modelId="{ECC0D836-F943-48F3-8677-EC8F572AF34A}" type="presParOf" srcId="{95D16C81-B917-416C-B248-3D373A752E9A}" destId="{DD089709-4098-42F9-82DA-D89C805C1E05}" srcOrd="0" destOrd="0" presId="urn:microsoft.com/office/officeart/2005/8/layout/vList6"/>
    <dgm:cxn modelId="{092E39A8-4C4B-4B80-8EF8-ED3B2FCBD0F3}" type="presParOf" srcId="{95D16C81-B917-416C-B248-3D373A752E9A}" destId="{EAD2F824-3909-4945-A61F-6AFE7A8A33D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E77A5-3A71-467A-8A40-252692ADC8B3}">
      <dsp:nvSpPr>
        <dsp:cNvPr id="0" name=""/>
        <dsp:cNvSpPr/>
      </dsp:nvSpPr>
      <dsp:spPr>
        <a:xfrm>
          <a:off x="2280829" y="0"/>
          <a:ext cx="2503170" cy="1390650"/>
        </a:xfrm>
        <a:prstGeom prst="roundRect">
          <a:avLst>
            <a:gd name="adj" fmla="val 10000"/>
          </a:avLst>
        </a:prstGeom>
        <a:solidFill>
          <a:srgbClr val="FF8989"/>
        </a:solidFill>
        <a:ln w="1905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Body Circuits</a:t>
          </a:r>
        </a:p>
      </dsp:txBody>
      <dsp:txXfrm>
        <a:off x="2321560" y="40731"/>
        <a:ext cx="2421708" cy="1309188"/>
      </dsp:txXfrm>
    </dsp:sp>
    <dsp:sp modelId="{5B6ED1C3-22C7-4441-98A8-8DC6F5DE4D69}">
      <dsp:nvSpPr>
        <dsp:cNvPr id="0" name=""/>
        <dsp:cNvSpPr/>
      </dsp:nvSpPr>
      <dsp:spPr>
        <a:xfrm rot="5400000">
          <a:off x="3271667" y="1425416"/>
          <a:ext cx="521493" cy="625792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700" kern="1200"/>
        </a:p>
      </dsp:txBody>
      <dsp:txXfrm rot="-5400000">
        <a:off x="3344676" y="1477565"/>
        <a:ext cx="375476" cy="365045"/>
      </dsp:txXfrm>
    </dsp:sp>
    <dsp:sp modelId="{93AAB411-C6F9-4113-896F-DAFFBA4FE449}">
      <dsp:nvSpPr>
        <dsp:cNvPr id="0" name=""/>
        <dsp:cNvSpPr/>
      </dsp:nvSpPr>
      <dsp:spPr>
        <a:xfrm>
          <a:off x="2280829" y="2085975"/>
          <a:ext cx="2503170" cy="1390650"/>
        </a:xfrm>
        <a:prstGeom prst="roundRect">
          <a:avLst>
            <a:gd name="adj" fmla="val 10000"/>
          </a:avLst>
        </a:prstGeom>
        <a:solidFill>
          <a:srgbClr val="FF8989"/>
        </a:solidFill>
        <a:ln w="1905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Brain Circuits</a:t>
          </a:r>
        </a:p>
      </dsp:txBody>
      <dsp:txXfrm>
        <a:off x="2321560" y="2126706"/>
        <a:ext cx="2421708" cy="1309188"/>
      </dsp:txXfrm>
    </dsp:sp>
    <dsp:sp modelId="{60318237-0C31-49A8-9DB1-9EDE1C6601ED}">
      <dsp:nvSpPr>
        <dsp:cNvPr id="0" name=""/>
        <dsp:cNvSpPr/>
      </dsp:nvSpPr>
      <dsp:spPr>
        <a:xfrm rot="5400000">
          <a:off x="3271667" y="3511391"/>
          <a:ext cx="521493" cy="625792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700" kern="1200"/>
        </a:p>
      </dsp:txBody>
      <dsp:txXfrm rot="-5400000">
        <a:off x="3344676" y="3563540"/>
        <a:ext cx="375476" cy="365045"/>
      </dsp:txXfrm>
    </dsp:sp>
    <dsp:sp modelId="{73682BED-B038-4525-8C52-07E7B05FFE3F}">
      <dsp:nvSpPr>
        <dsp:cNvPr id="0" name=""/>
        <dsp:cNvSpPr/>
      </dsp:nvSpPr>
      <dsp:spPr>
        <a:xfrm>
          <a:off x="2280829" y="4171950"/>
          <a:ext cx="2503170" cy="1390650"/>
        </a:xfrm>
        <a:prstGeom prst="roundRect">
          <a:avLst>
            <a:gd name="adj" fmla="val 10000"/>
          </a:avLst>
        </a:prstGeom>
        <a:solidFill>
          <a:srgbClr val="FF8989"/>
        </a:solidFill>
        <a:ln w="1905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Brain Functions</a:t>
          </a:r>
        </a:p>
      </dsp:txBody>
      <dsp:txXfrm>
        <a:off x="2321560" y="4212681"/>
        <a:ext cx="2421708" cy="13091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1A619-4987-4A92-9C5A-299C22CB63B2}">
      <dsp:nvSpPr>
        <dsp:cNvPr id="0" name=""/>
        <dsp:cNvSpPr/>
      </dsp:nvSpPr>
      <dsp:spPr>
        <a:xfrm>
          <a:off x="368972" y="1234757"/>
          <a:ext cx="307800" cy="879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9570" y="1651338"/>
        <a:ext cx="46602" cy="46602"/>
      </dsp:txXfrm>
    </dsp:sp>
    <dsp:sp modelId="{0E9B39E2-CD98-41FB-AEAC-BB1E22F6E355}">
      <dsp:nvSpPr>
        <dsp:cNvPr id="0" name=""/>
        <dsp:cNvSpPr/>
      </dsp:nvSpPr>
      <dsp:spPr>
        <a:xfrm>
          <a:off x="368972" y="1234757"/>
          <a:ext cx="307800" cy="293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12244" y="1370756"/>
        <a:ext cx="21256" cy="21256"/>
      </dsp:txXfrm>
    </dsp:sp>
    <dsp:sp modelId="{DDFD39CA-4173-47EE-A23E-2A1130024C3D}">
      <dsp:nvSpPr>
        <dsp:cNvPr id="0" name=""/>
        <dsp:cNvSpPr/>
      </dsp:nvSpPr>
      <dsp:spPr>
        <a:xfrm>
          <a:off x="368972" y="941502"/>
          <a:ext cx="307800" cy="293254"/>
        </a:xfrm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12244" y="1077501"/>
        <a:ext cx="21256" cy="21256"/>
      </dsp:txXfrm>
    </dsp:sp>
    <dsp:sp modelId="{5E6EB117-4F6E-430E-BC38-19A4047788CA}">
      <dsp:nvSpPr>
        <dsp:cNvPr id="0" name=""/>
        <dsp:cNvSpPr/>
      </dsp:nvSpPr>
      <dsp:spPr>
        <a:xfrm>
          <a:off x="368972" y="354992"/>
          <a:ext cx="307800" cy="879764"/>
        </a:xfrm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9570" y="771573"/>
        <a:ext cx="46602" cy="46602"/>
      </dsp:txXfrm>
    </dsp:sp>
    <dsp:sp modelId="{833F46C1-DED5-4E3D-BFAE-8959671F0EE9}">
      <dsp:nvSpPr>
        <dsp:cNvPr id="0" name=""/>
        <dsp:cNvSpPr/>
      </dsp:nvSpPr>
      <dsp:spPr>
        <a:xfrm rot="16200000">
          <a:off x="-905621" y="1194921"/>
          <a:ext cx="2469515" cy="796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-905621" y="1194921"/>
        <a:ext cx="2469515" cy="79671"/>
      </dsp:txXfrm>
    </dsp:sp>
    <dsp:sp modelId="{38618C67-074B-4C45-9A5A-D2768642990C}">
      <dsp:nvSpPr>
        <dsp:cNvPr id="0" name=""/>
        <dsp:cNvSpPr/>
      </dsp:nvSpPr>
      <dsp:spPr>
        <a:xfrm>
          <a:off x="676772" y="120388"/>
          <a:ext cx="1539001" cy="469207"/>
        </a:xfrm>
        <a:prstGeom prst="rect">
          <a:avLst/>
        </a:prstGeo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Higher Cortical Intellectual Functions (HCIF)</a:t>
          </a:r>
        </a:p>
      </dsp:txBody>
      <dsp:txXfrm>
        <a:off x="676772" y="120388"/>
        <a:ext cx="1539001" cy="469207"/>
      </dsp:txXfrm>
    </dsp:sp>
    <dsp:sp modelId="{CA69E19C-DCB0-4770-A16B-54FA07A513C1}">
      <dsp:nvSpPr>
        <dsp:cNvPr id="0" name=""/>
        <dsp:cNvSpPr/>
      </dsp:nvSpPr>
      <dsp:spPr>
        <a:xfrm>
          <a:off x="676772" y="706898"/>
          <a:ext cx="1539001" cy="469207"/>
        </a:xfrm>
        <a:prstGeom prst="rect">
          <a:avLst/>
        </a:prstGeo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Thinking Functions</a:t>
          </a:r>
        </a:p>
      </dsp:txBody>
      <dsp:txXfrm>
        <a:off x="676772" y="706898"/>
        <a:ext cx="1539001" cy="469207"/>
      </dsp:txXfrm>
    </dsp:sp>
    <dsp:sp modelId="{B744D8E0-58E1-443F-9F12-3E8551C0C380}">
      <dsp:nvSpPr>
        <dsp:cNvPr id="0" name=""/>
        <dsp:cNvSpPr/>
      </dsp:nvSpPr>
      <dsp:spPr>
        <a:xfrm>
          <a:off x="676772" y="1293408"/>
          <a:ext cx="1539001" cy="469207"/>
        </a:xfrm>
        <a:prstGeom prst="rect">
          <a:avLst/>
        </a:prstGeo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Functions</a:t>
          </a:r>
        </a:p>
      </dsp:txBody>
      <dsp:txXfrm>
        <a:off x="676772" y="1293408"/>
        <a:ext cx="1539001" cy="469207"/>
      </dsp:txXfrm>
    </dsp:sp>
    <dsp:sp modelId="{74CBC2D5-48BB-4706-B973-A2C7CCF07AC7}">
      <dsp:nvSpPr>
        <dsp:cNvPr id="0" name=""/>
        <dsp:cNvSpPr/>
      </dsp:nvSpPr>
      <dsp:spPr>
        <a:xfrm>
          <a:off x="676772" y="1879918"/>
          <a:ext cx="1539001" cy="469207"/>
        </a:xfrm>
        <a:prstGeom prst="rect">
          <a:avLst/>
        </a:prstGeo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Behavioral Functions</a:t>
          </a:r>
        </a:p>
      </dsp:txBody>
      <dsp:txXfrm>
        <a:off x="676772" y="1879918"/>
        <a:ext cx="1539001" cy="4692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1A619-4987-4A92-9C5A-299C22CB63B2}">
      <dsp:nvSpPr>
        <dsp:cNvPr id="0" name=""/>
        <dsp:cNvSpPr/>
      </dsp:nvSpPr>
      <dsp:spPr>
        <a:xfrm>
          <a:off x="400028" y="1436687"/>
          <a:ext cx="301184" cy="105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23179" y="1936996"/>
        <a:ext cx="54881" cy="54881"/>
      </dsp:txXfrm>
    </dsp:sp>
    <dsp:sp modelId="{0E9B39E2-CD98-41FB-AEAC-BB1E22F6E355}">
      <dsp:nvSpPr>
        <dsp:cNvPr id="0" name=""/>
        <dsp:cNvSpPr/>
      </dsp:nvSpPr>
      <dsp:spPr>
        <a:xfrm>
          <a:off x="400028" y="1436687"/>
          <a:ext cx="301184" cy="262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40627" y="1558096"/>
        <a:ext cx="19986" cy="19986"/>
      </dsp:txXfrm>
    </dsp:sp>
    <dsp:sp modelId="{DDFD39CA-4173-47EE-A23E-2A1130024C3D}">
      <dsp:nvSpPr>
        <dsp:cNvPr id="0" name=""/>
        <dsp:cNvSpPr/>
      </dsp:nvSpPr>
      <dsp:spPr>
        <a:xfrm>
          <a:off x="400028" y="984867"/>
          <a:ext cx="301184" cy="451820"/>
        </a:xfrm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37045" y="1197202"/>
        <a:ext cx="27150" cy="27150"/>
      </dsp:txXfrm>
    </dsp:sp>
    <dsp:sp modelId="{5E6EB117-4F6E-430E-BC38-19A4047788CA}">
      <dsp:nvSpPr>
        <dsp:cNvPr id="0" name=""/>
        <dsp:cNvSpPr/>
      </dsp:nvSpPr>
      <dsp:spPr>
        <a:xfrm>
          <a:off x="400028" y="321420"/>
          <a:ext cx="301184" cy="1115266"/>
        </a:xfrm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21740" y="850173"/>
        <a:ext cx="57760" cy="57760"/>
      </dsp:txXfrm>
    </dsp:sp>
    <dsp:sp modelId="{833F46C1-DED5-4E3D-BFAE-8959671F0EE9}">
      <dsp:nvSpPr>
        <dsp:cNvPr id="0" name=""/>
        <dsp:cNvSpPr/>
      </dsp:nvSpPr>
      <dsp:spPr>
        <a:xfrm rot="16200000">
          <a:off x="-847169" y="1397707"/>
          <a:ext cx="2416435" cy="779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-847169" y="1397707"/>
        <a:ext cx="2416435" cy="77959"/>
      </dsp:txXfrm>
    </dsp:sp>
    <dsp:sp modelId="{38618C67-074B-4C45-9A5A-D2768642990C}">
      <dsp:nvSpPr>
        <dsp:cNvPr id="0" name=""/>
        <dsp:cNvSpPr/>
      </dsp:nvSpPr>
      <dsp:spPr>
        <a:xfrm>
          <a:off x="701212" y="2316"/>
          <a:ext cx="1505922" cy="638208"/>
        </a:xfrm>
        <a:prstGeom prst="rect">
          <a:avLst/>
        </a:prstGeo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Information Processing Circuits</a:t>
          </a:r>
        </a:p>
      </dsp:txBody>
      <dsp:txXfrm>
        <a:off x="701212" y="2316"/>
        <a:ext cx="1505922" cy="638208"/>
      </dsp:txXfrm>
    </dsp:sp>
    <dsp:sp modelId="{CA69E19C-DCB0-4770-A16B-54FA07A513C1}">
      <dsp:nvSpPr>
        <dsp:cNvPr id="0" name=""/>
        <dsp:cNvSpPr/>
      </dsp:nvSpPr>
      <dsp:spPr>
        <a:xfrm>
          <a:off x="701212" y="755305"/>
          <a:ext cx="1505922" cy="459122"/>
        </a:xfrm>
        <a:prstGeom prst="rect">
          <a:avLst/>
        </a:prstGeo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sp:txBody>
      <dsp:txXfrm>
        <a:off x="701212" y="755305"/>
        <a:ext cx="1505922" cy="459122"/>
      </dsp:txXfrm>
    </dsp:sp>
    <dsp:sp modelId="{B744D8E0-58E1-443F-9F12-3E8551C0C380}">
      <dsp:nvSpPr>
        <dsp:cNvPr id="0" name=""/>
        <dsp:cNvSpPr/>
      </dsp:nvSpPr>
      <dsp:spPr>
        <a:xfrm>
          <a:off x="701212" y="1329209"/>
          <a:ext cx="1505922" cy="740565"/>
        </a:xfrm>
        <a:prstGeom prst="rect">
          <a:avLst/>
        </a:prstGeo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sp:txBody>
      <dsp:txXfrm>
        <a:off x="701212" y="1329209"/>
        <a:ext cx="1505922" cy="740565"/>
      </dsp:txXfrm>
    </dsp:sp>
    <dsp:sp modelId="{74CBC2D5-48BB-4706-B973-A2C7CCF07AC7}">
      <dsp:nvSpPr>
        <dsp:cNvPr id="0" name=""/>
        <dsp:cNvSpPr/>
      </dsp:nvSpPr>
      <dsp:spPr>
        <a:xfrm>
          <a:off x="701212" y="2148936"/>
          <a:ext cx="1505922" cy="686503"/>
        </a:xfrm>
        <a:prstGeom prst="rect">
          <a:avLst/>
        </a:prstGeo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Self-Monitoring &amp; Regulatory Circuits</a:t>
          </a:r>
        </a:p>
      </dsp:txBody>
      <dsp:txXfrm>
        <a:off x="701212" y="2148936"/>
        <a:ext cx="1505922" cy="6865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510709" y="445646"/>
          <a:ext cx="2843227" cy="2843227"/>
        </a:xfrm>
        <a:prstGeom prst="pieWedge">
          <a:avLst/>
        </a:prstGeom>
        <a:solidFill>
          <a:srgbClr val="8F8F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sp:txBody>
      <dsp:txXfrm>
        <a:off x="2343471" y="1278408"/>
        <a:ext cx="2010465" cy="2010465"/>
      </dsp:txXfrm>
    </dsp:sp>
    <dsp:sp modelId="{3B1705FC-D93C-4CCA-BF1F-077100556E12}">
      <dsp:nvSpPr>
        <dsp:cNvPr id="0" name=""/>
        <dsp:cNvSpPr/>
      </dsp:nvSpPr>
      <dsp:spPr>
        <a:xfrm rot="5400000">
          <a:off x="4485263" y="446528"/>
          <a:ext cx="2843227" cy="2843227"/>
        </a:xfrm>
        <a:prstGeom prst="pieWedge">
          <a:avLst/>
        </a:prstGeom>
        <a:solidFill>
          <a:srgbClr val="FFB68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64008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sp:txBody>
      <dsp:txXfrm rot="-5400000">
        <a:off x="4485263" y="1279290"/>
        <a:ext cx="2010465" cy="2010465"/>
      </dsp:txXfrm>
    </dsp:sp>
    <dsp:sp modelId="{44944ADF-60D0-4C61-BDF9-72B0901E7FAD}">
      <dsp:nvSpPr>
        <dsp:cNvPr id="0" name=""/>
        <dsp:cNvSpPr/>
      </dsp:nvSpPr>
      <dsp:spPr>
        <a:xfrm rot="10800000">
          <a:off x="4485263" y="3348835"/>
          <a:ext cx="2843227" cy="2843227"/>
        </a:xfrm>
        <a:prstGeom prst="pieWedge">
          <a:avLst/>
        </a:prstGeom>
        <a:solidFill>
          <a:srgbClr val="F1FAB8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sp:txBody>
      <dsp:txXfrm rot="10800000">
        <a:off x="4485263" y="3348835"/>
        <a:ext cx="2010465" cy="2010465"/>
      </dsp:txXfrm>
    </dsp:sp>
    <dsp:sp modelId="{FEABE245-4E48-4017-BFE7-45E0FD7F126B}">
      <dsp:nvSpPr>
        <dsp:cNvPr id="0" name=""/>
        <dsp:cNvSpPr/>
      </dsp:nvSpPr>
      <dsp:spPr>
        <a:xfrm rot="16200000">
          <a:off x="1510709" y="3348835"/>
          <a:ext cx="2843227" cy="2843227"/>
        </a:xfrm>
        <a:prstGeom prst="pieWedge">
          <a:avLst/>
        </a:prstGeom>
        <a:solidFill>
          <a:srgbClr val="81FF8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sp:txBody>
      <dsp:txXfrm rot="5400000">
        <a:off x="2343471" y="3348835"/>
        <a:ext cx="2010465" cy="2010465"/>
      </dsp:txXfrm>
    </dsp:sp>
    <dsp:sp modelId="{5459FCAA-D102-4722-A5C3-6C6E6A7B2D65}">
      <dsp:nvSpPr>
        <dsp:cNvPr id="0" name=""/>
        <dsp:cNvSpPr/>
      </dsp:nvSpPr>
      <dsp:spPr>
        <a:xfrm>
          <a:off x="3928765" y="2692201"/>
          <a:ext cx="981668" cy="853624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928765" y="3020518"/>
          <a:ext cx="981668" cy="853624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52CA1-E0A3-4BB3-B210-67EAEA873D1D}">
      <dsp:nvSpPr>
        <dsp:cNvPr id="0" name=""/>
        <dsp:cNvSpPr/>
      </dsp:nvSpPr>
      <dsp:spPr>
        <a:xfrm>
          <a:off x="1215898" y="0"/>
          <a:ext cx="1823847" cy="1699617"/>
        </a:xfrm>
        <a:prstGeom prst="rightArrow">
          <a:avLst>
            <a:gd name="adj1" fmla="val 75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EDD9A-567D-415F-A788-AC586A66EBAA}">
      <dsp:nvSpPr>
        <dsp:cNvPr id="0" name=""/>
        <dsp:cNvSpPr/>
      </dsp:nvSpPr>
      <dsp:spPr>
        <a:xfrm>
          <a:off x="0" y="0"/>
          <a:ext cx="1215898" cy="1699617"/>
        </a:xfrm>
        <a:prstGeom prst="round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Body Circuits</a:t>
          </a:r>
        </a:p>
      </dsp:txBody>
      <dsp:txXfrm>
        <a:off x="59355" y="59355"/>
        <a:ext cx="1097188" cy="1580907"/>
      </dsp:txXfrm>
    </dsp:sp>
    <dsp:sp modelId="{16AE6A2A-82BC-40AC-9CC8-399088DD5847}">
      <dsp:nvSpPr>
        <dsp:cNvPr id="0" name=""/>
        <dsp:cNvSpPr/>
      </dsp:nvSpPr>
      <dsp:spPr>
        <a:xfrm>
          <a:off x="1215898" y="1869578"/>
          <a:ext cx="1823847" cy="1699617"/>
        </a:xfrm>
        <a:prstGeom prst="rightArrow">
          <a:avLst>
            <a:gd name="adj1" fmla="val 75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E62A0-A3CB-44DF-9CF2-62D1C7BF7AFF}">
      <dsp:nvSpPr>
        <dsp:cNvPr id="0" name=""/>
        <dsp:cNvSpPr/>
      </dsp:nvSpPr>
      <dsp:spPr>
        <a:xfrm>
          <a:off x="0" y="1869578"/>
          <a:ext cx="1215898" cy="1699617"/>
        </a:xfrm>
        <a:prstGeom prst="round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Circuits</a:t>
          </a:r>
        </a:p>
      </dsp:txBody>
      <dsp:txXfrm>
        <a:off x="59355" y="1928933"/>
        <a:ext cx="1097188" cy="1580907"/>
      </dsp:txXfrm>
    </dsp:sp>
    <dsp:sp modelId="{EAD2F824-3909-4945-A61F-6AFE7A8A33D9}">
      <dsp:nvSpPr>
        <dsp:cNvPr id="0" name=""/>
        <dsp:cNvSpPr/>
      </dsp:nvSpPr>
      <dsp:spPr>
        <a:xfrm>
          <a:off x="1215898" y="3739157"/>
          <a:ext cx="1823847" cy="1699617"/>
        </a:xfrm>
        <a:prstGeom prst="rightArrow">
          <a:avLst>
            <a:gd name="adj1" fmla="val 75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89709-4098-42F9-82DA-D89C805C1E05}">
      <dsp:nvSpPr>
        <dsp:cNvPr id="0" name=""/>
        <dsp:cNvSpPr/>
      </dsp:nvSpPr>
      <dsp:spPr>
        <a:xfrm>
          <a:off x="0" y="3739157"/>
          <a:ext cx="1215898" cy="1699617"/>
        </a:xfrm>
        <a:prstGeom prst="round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</a:t>
          </a:r>
          <a:r>
            <a:rPr lang="en-CA" sz="14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Functions</a:t>
          </a:r>
        </a:p>
      </dsp:txBody>
      <dsp:txXfrm>
        <a:off x="59355" y="3798512"/>
        <a:ext cx="1097188" cy="158090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1A619-4987-4A92-9C5A-299C22CB63B2}">
      <dsp:nvSpPr>
        <dsp:cNvPr id="0" name=""/>
        <dsp:cNvSpPr/>
      </dsp:nvSpPr>
      <dsp:spPr>
        <a:xfrm>
          <a:off x="368972" y="1234757"/>
          <a:ext cx="307800" cy="879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9570" y="1651338"/>
        <a:ext cx="46602" cy="46602"/>
      </dsp:txXfrm>
    </dsp:sp>
    <dsp:sp modelId="{0E9B39E2-CD98-41FB-AEAC-BB1E22F6E355}">
      <dsp:nvSpPr>
        <dsp:cNvPr id="0" name=""/>
        <dsp:cNvSpPr/>
      </dsp:nvSpPr>
      <dsp:spPr>
        <a:xfrm>
          <a:off x="368972" y="1234757"/>
          <a:ext cx="307800" cy="293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12244" y="1370756"/>
        <a:ext cx="21256" cy="21256"/>
      </dsp:txXfrm>
    </dsp:sp>
    <dsp:sp modelId="{DDFD39CA-4173-47EE-A23E-2A1130024C3D}">
      <dsp:nvSpPr>
        <dsp:cNvPr id="0" name=""/>
        <dsp:cNvSpPr/>
      </dsp:nvSpPr>
      <dsp:spPr>
        <a:xfrm>
          <a:off x="368972" y="941502"/>
          <a:ext cx="307800" cy="293254"/>
        </a:xfrm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12244" y="1077501"/>
        <a:ext cx="21256" cy="21256"/>
      </dsp:txXfrm>
    </dsp:sp>
    <dsp:sp modelId="{5E6EB117-4F6E-430E-BC38-19A4047788CA}">
      <dsp:nvSpPr>
        <dsp:cNvPr id="0" name=""/>
        <dsp:cNvSpPr/>
      </dsp:nvSpPr>
      <dsp:spPr>
        <a:xfrm>
          <a:off x="368972" y="354992"/>
          <a:ext cx="307800" cy="879764"/>
        </a:xfrm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99570" y="771573"/>
        <a:ext cx="46602" cy="46602"/>
      </dsp:txXfrm>
    </dsp:sp>
    <dsp:sp modelId="{833F46C1-DED5-4E3D-BFAE-8959671F0EE9}">
      <dsp:nvSpPr>
        <dsp:cNvPr id="0" name=""/>
        <dsp:cNvSpPr/>
      </dsp:nvSpPr>
      <dsp:spPr>
        <a:xfrm rot="16200000">
          <a:off x="-905621" y="1194921"/>
          <a:ext cx="2469515" cy="796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-905621" y="1194921"/>
        <a:ext cx="2469515" cy="79671"/>
      </dsp:txXfrm>
    </dsp:sp>
    <dsp:sp modelId="{38618C67-074B-4C45-9A5A-D2768642990C}">
      <dsp:nvSpPr>
        <dsp:cNvPr id="0" name=""/>
        <dsp:cNvSpPr/>
      </dsp:nvSpPr>
      <dsp:spPr>
        <a:xfrm>
          <a:off x="676772" y="120388"/>
          <a:ext cx="1539001" cy="469207"/>
        </a:xfrm>
        <a:prstGeom prst="rect">
          <a:avLst/>
        </a:prstGeo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Higher Cortical Intellectual Functions (HCIF)</a:t>
          </a:r>
        </a:p>
      </dsp:txBody>
      <dsp:txXfrm>
        <a:off x="676772" y="120388"/>
        <a:ext cx="1539001" cy="469207"/>
      </dsp:txXfrm>
    </dsp:sp>
    <dsp:sp modelId="{CA69E19C-DCB0-4770-A16B-54FA07A513C1}">
      <dsp:nvSpPr>
        <dsp:cNvPr id="0" name=""/>
        <dsp:cNvSpPr/>
      </dsp:nvSpPr>
      <dsp:spPr>
        <a:xfrm>
          <a:off x="676772" y="706898"/>
          <a:ext cx="1539001" cy="469207"/>
        </a:xfrm>
        <a:prstGeom prst="rect">
          <a:avLst/>
        </a:prstGeo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Thinking Functions</a:t>
          </a:r>
        </a:p>
      </dsp:txBody>
      <dsp:txXfrm>
        <a:off x="676772" y="706898"/>
        <a:ext cx="1539001" cy="469207"/>
      </dsp:txXfrm>
    </dsp:sp>
    <dsp:sp modelId="{B744D8E0-58E1-443F-9F12-3E8551C0C380}">
      <dsp:nvSpPr>
        <dsp:cNvPr id="0" name=""/>
        <dsp:cNvSpPr/>
      </dsp:nvSpPr>
      <dsp:spPr>
        <a:xfrm>
          <a:off x="676772" y="1293408"/>
          <a:ext cx="1539001" cy="469207"/>
        </a:xfrm>
        <a:prstGeom prst="rect">
          <a:avLst/>
        </a:prstGeo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Functions</a:t>
          </a:r>
        </a:p>
      </dsp:txBody>
      <dsp:txXfrm>
        <a:off x="676772" y="1293408"/>
        <a:ext cx="1539001" cy="469207"/>
      </dsp:txXfrm>
    </dsp:sp>
    <dsp:sp modelId="{74CBC2D5-48BB-4706-B973-A2C7CCF07AC7}">
      <dsp:nvSpPr>
        <dsp:cNvPr id="0" name=""/>
        <dsp:cNvSpPr/>
      </dsp:nvSpPr>
      <dsp:spPr>
        <a:xfrm>
          <a:off x="676772" y="1879918"/>
          <a:ext cx="1539001" cy="469207"/>
        </a:xfrm>
        <a:prstGeom prst="rect">
          <a:avLst/>
        </a:prstGeo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Behavioral Functions</a:t>
          </a:r>
        </a:p>
      </dsp:txBody>
      <dsp:txXfrm>
        <a:off x="676772" y="1879918"/>
        <a:ext cx="1539001" cy="46920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1A619-4987-4A92-9C5A-299C22CB63B2}">
      <dsp:nvSpPr>
        <dsp:cNvPr id="0" name=""/>
        <dsp:cNvSpPr/>
      </dsp:nvSpPr>
      <dsp:spPr>
        <a:xfrm>
          <a:off x="400028" y="1436687"/>
          <a:ext cx="301184" cy="105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1017984"/>
              </a:lnTo>
              <a:lnTo>
                <a:pt x="356158" y="101798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23179" y="1936996"/>
        <a:ext cx="54881" cy="54881"/>
      </dsp:txXfrm>
    </dsp:sp>
    <dsp:sp modelId="{0E9B39E2-CD98-41FB-AEAC-BB1E22F6E355}">
      <dsp:nvSpPr>
        <dsp:cNvPr id="0" name=""/>
        <dsp:cNvSpPr/>
      </dsp:nvSpPr>
      <dsp:spPr>
        <a:xfrm>
          <a:off x="400028" y="1436687"/>
          <a:ext cx="301184" cy="262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8079" y="0"/>
              </a:lnTo>
              <a:lnTo>
                <a:pt x="178079" y="339328"/>
              </a:lnTo>
              <a:lnTo>
                <a:pt x="356158" y="33932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40627" y="1558096"/>
        <a:ext cx="19986" cy="19986"/>
      </dsp:txXfrm>
    </dsp:sp>
    <dsp:sp modelId="{DDFD39CA-4173-47EE-A23E-2A1130024C3D}">
      <dsp:nvSpPr>
        <dsp:cNvPr id="0" name=""/>
        <dsp:cNvSpPr/>
      </dsp:nvSpPr>
      <dsp:spPr>
        <a:xfrm>
          <a:off x="400028" y="984867"/>
          <a:ext cx="301184" cy="451820"/>
        </a:xfrm>
        <a:custGeom>
          <a:avLst/>
          <a:gdLst/>
          <a:ahLst/>
          <a:cxnLst/>
          <a:rect l="0" t="0" r="0" b="0"/>
          <a:pathLst>
            <a:path>
              <a:moveTo>
                <a:pt x="0" y="339328"/>
              </a:moveTo>
              <a:lnTo>
                <a:pt x="178079" y="339328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37045" y="1197202"/>
        <a:ext cx="27150" cy="27150"/>
      </dsp:txXfrm>
    </dsp:sp>
    <dsp:sp modelId="{5E6EB117-4F6E-430E-BC38-19A4047788CA}">
      <dsp:nvSpPr>
        <dsp:cNvPr id="0" name=""/>
        <dsp:cNvSpPr/>
      </dsp:nvSpPr>
      <dsp:spPr>
        <a:xfrm>
          <a:off x="400028" y="321420"/>
          <a:ext cx="301184" cy="1115266"/>
        </a:xfrm>
        <a:custGeom>
          <a:avLst/>
          <a:gdLst/>
          <a:ahLst/>
          <a:cxnLst/>
          <a:rect l="0" t="0" r="0" b="0"/>
          <a:pathLst>
            <a:path>
              <a:moveTo>
                <a:pt x="0" y="1017984"/>
              </a:moveTo>
              <a:lnTo>
                <a:pt x="178079" y="1017984"/>
              </a:lnTo>
              <a:lnTo>
                <a:pt x="178079" y="0"/>
              </a:lnTo>
              <a:lnTo>
                <a:pt x="356158" y="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21740" y="850173"/>
        <a:ext cx="57760" cy="57760"/>
      </dsp:txXfrm>
    </dsp:sp>
    <dsp:sp modelId="{833F46C1-DED5-4E3D-BFAE-8959671F0EE9}">
      <dsp:nvSpPr>
        <dsp:cNvPr id="0" name=""/>
        <dsp:cNvSpPr/>
      </dsp:nvSpPr>
      <dsp:spPr>
        <a:xfrm rot="16200000">
          <a:off x="-847169" y="1397707"/>
          <a:ext cx="2416435" cy="779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b="1" kern="1200">
            <a:solidFill>
              <a:schemeClr val="tx1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-847169" y="1397707"/>
        <a:ext cx="2416435" cy="77959"/>
      </dsp:txXfrm>
    </dsp:sp>
    <dsp:sp modelId="{38618C67-074B-4C45-9A5A-D2768642990C}">
      <dsp:nvSpPr>
        <dsp:cNvPr id="0" name=""/>
        <dsp:cNvSpPr/>
      </dsp:nvSpPr>
      <dsp:spPr>
        <a:xfrm>
          <a:off x="701212" y="2316"/>
          <a:ext cx="1505922" cy="638208"/>
        </a:xfrm>
        <a:prstGeom prst="rect">
          <a:avLst/>
        </a:prstGeo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Information Processing Circuits</a:t>
          </a:r>
        </a:p>
      </dsp:txBody>
      <dsp:txXfrm>
        <a:off x="701212" y="2316"/>
        <a:ext cx="1505922" cy="638208"/>
      </dsp:txXfrm>
    </dsp:sp>
    <dsp:sp modelId="{CA69E19C-DCB0-4770-A16B-54FA07A513C1}">
      <dsp:nvSpPr>
        <dsp:cNvPr id="0" name=""/>
        <dsp:cNvSpPr/>
      </dsp:nvSpPr>
      <dsp:spPr>
        <a:xfrm>
          <a:off x="701212" y="755305"/>
          <a:ext cx="1505922" cy="459122"/>
        </a:xfrm>
        <a:prstGeom prst="rect">
          <a:avLst/>
        </a:prstGeo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sp:txBody>
      <dsp:txXfrm>
        <a:off x="701212" y="755305"/>
        <a:ext cx="1505922" cy="459122"/>
      </dsp:txXfrm>
    </dsp:sp>
    <dsp:sp modelId="{B744D8E0-58E1-443F-9F12-3E8551C0C380}">
      <dsp:nvSpPr>
        <dsp:cNvPr id="0" name=""/>
        <dsp:cNvSpPr/>
      </dsp:nvSpPr>
      <dsp:spPr>
        <a:xfrm>
          <a:off x="701212" y="1329209"/>
          <a:ext cx="1505922" cy="740565"/>
        </a:xfrm>
        <a:prstGeom prst="rect">
          <a:avLst/>
        </a:prstGeo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b="1" kern="120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sp:txBody>
      <dsp:txXfrm>
        <a:off x="701212" y="1329209"/>
        <a:ext cx="1505922" cy="740565"/>
      </dsp:txXfrm>
    </dsp:sp>
    <dsp:sp modelId="{74CBC2D5-48BB-4706-B973-A2C7CCF07AC7}">
      <dsp:nvSpPr>
        <dsp:cNvPr id="0" name=""/>
        <dsp:cNvSpPr/>
      </dsp:nvSpPr>
      <dsp:spPr>
        <a:xfrm>
          <a:off x="701212" y="2148936"/>
          <a:ext cx="1505922" cy="686503"/>
        </a:xfrm>
        <a:prstGeom prst="rect">
          <a:avLst/>
        </a:prstGeo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Self-Monitoring &amp; Regulatory Circuits</a:t>
          </a:r>
        </a:p>
      </dsp:txBody>
      <dsp:txXfrm>
        <a:off x="701212" y="2148936"/>
        <a:ext cx="1505922" cy="6865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306189" y="383587"/>
          <a:ext cx="2447291" cy="2447291"/>
        </a:xfrm>
        <a:prstGeom prst="pieWedge">
          <a:avLst/>
        </a:prstGeom>
        <a:solidFill>
          <a:srgbClr val="8F8FFF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sp:txBody>
      <dsp:txXfrm>
        <a:off x="2022984" y="1100382"/>
        <a:ext cx="1730496" cy="1730496"/>
      </dsp:txXfrm>
    </dsp:sp>
    <dsp:sp modelId="{3B1705FC-D93C-4CCA-BF1F-077100556E12}">
      <dsp:nvSpPr>
        <dsp:cNvPr id="0" name=""/>
        <dsp:cNvSpPr/>
      </dsp:nvSpPr>
      <dsp:spPr>
        <a:xfrm rot="5400000">
          <a:off x="3866519" y="379574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64008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-5400000">
        <a:off x="3866519" y="1096369"/>
        <a:ext cx="1730496" cy="1730496"/>
      </dsp:txXfrm>
    </dsp:sp>
    <dsp:sp modelId="{44944ADF-60D0-4C61-BDF9-72B0901E7FAD}">
      <dsp:nvSpPr>
        <dsp:cNvPr id="0" name=""/>
        <dsp:cNvSpPr/>
      </dsp:nvSpPr>
      <dsp:spPr>
        <a:xfrm rot="10800000">
          <a:off x="386651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10800000">
        <a:off x="3866519" y="2882490"/>
        <a:ext cx="1730496" cy="1730496"/>
      </dsp:txXfrm>
    </dsp:sp>
    <dsp:sp modelId="{FEABE245-4E48-4017-BFE7-45E0FD7F126B}">
      <dsp:nvSpPr>
        <dsp:cNvPr id="0" name=""/>
        <dsp:cNvSpPr/>
      </dsp:nvSpPr>
      <dsp:spPr>
        <a:xfrm rot="16200000">
          <a:off x="130618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5400000">
        <a:off x="2022984" y="2882490"/>
        <a:ext cx="1730496" cy="1730496"/>
      </dsp:txXfrm>
    </dsp:sp>
    <dsp:sp modelId="{5459FCAA-D102-4722-A5C3-6C6E6A7B2D65}">
      <dsp:nvSpPr>
        <dsp:cNvPr id="0" name=""/>
        <dsp:cNvSpPr/>
      </dsp:nvSpPr>
      <dsp:spPr>
        <a:xfrm>
          <a:off x="3387517" y="2317296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387517" y="2599893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306189" y="383587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2022984" y="1100382"/>
        <a:ext cx="1730496" cy="1730496"/>
      </dsp:txXfrm>
    </dsp:sp>
    <dsp:sp modelId="{3B1705FC-D93C-4CCA-BF1F-077100556E12}">
      <dsp:nvSpPr>
        <dsp:cNvPr id="0" name=""/>
        <dsp:cNvSpPr/>
      </dsp:nvSpPr>
      <dsp:spPr>
        <a:xfrm rot="5400000">
          <a:off x="3866519" y="379574"/>
          <a:ext cx="2447291" cy="2447291"/>
        </a:xfrm>
        <a:prstGeom prst="pieWedge">
          <a:avLst/>
        </a:prstGeom>
        <a:solidFill>
          <a:srgbClr val="FFB685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64008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sp:txBody>
      <dsp:txXfrm rot="-5400000">
        <a:off x="3866519" y="1096369"/>
        <a:ext cx="1730496" cy="1730496"/>
      </dsp:txXfrm>
    </dsp:sp>
    <dsp:sp modelId="{44944ADF-60D0-4C61-BDF9-72B0901E7FAD}">
      <dsp:nvSpPr>
        <dsp:cNvPr id="0" name=""/>
        <dsp:cNvSpPr/>
      </dsp:nvSpPr>
      <dsp:spPr>
        <a:xfrm rot="10800000">
          <a:off x="386651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10800000">
        <a:off x="3866519" y="2882490"/>
        <a:ext cx="1730496" cy="1730496"/>
      </dsp:txXfrm>
    </dsp:sp>
    <dsp:sp modelId="{FEABE245-4E48-4017-BFE7-45E0FD7F126B}">
      <dsp:nvSpPr>
        <dsp:cNvPr id="0" name=""/>
        <dsp:cNvSpPr/>
      </dsp:nvSpPr>
      <dsp:spPr>
        <a:xfrm rot="16200000">
          <a:off x="130618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5400000">
        <a:off x="2022984" y="2882490"/>
        <a:ext cx="1730496" cy="1730496"/>
      </dsp:txXfrm>
    </dsp:sp>
    <dsp:sp modelId="{5459FCAA-D102-4722-A5C3-6C6E6A7B2D65}">
      <dsp:nvSpPr>
        <dsp:cNvPr id="0" name=""/>
        <dsp:cNvSpPr/>
      </dsp:nvSpPr>
      <dsp:spPr>
        <a:xfrm>
          <a:off x="3387517" y="2317296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387517" y="2599893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306189" y="383587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2022984" y="1100382"/>
        <a:ext cx="1730496" cy="1730496"/>
      </dsp:txXfrm>
    </dsp:sp>
    <dsp:sp modelId="{3B1705FC-D93C-4CCA-BF1F-077100556E12}">
      <dsp:nvSpPr>
        <dsp:cNvPr id="0" name=""/>
        <dsp:cNvSpPr/>
      </dsp:nvSpPr>
      <dsp:spPr>
        <a:xfrm rot="5400000">
          <a:off x="3866519" y="379574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64008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-5400000">
        <a:off x="3866519" y="1096369"/>
        <a:ext cx="1730496" cy="1730496"/>
      </dsp:txXfrm>
    </dsp:sp>
    <dsp:sp modelId="{44944ADF-60D0-4C61-BDF9-72B0901E7FAD}">
      <dsp:nvSpPr>
        <dsp:cNvPr id="0" name=""/>
        <dsp:cNvSpPr/>
      </dsp:nvSpPr>
      <dsp:spPr>
        <a:xfrm rot="10800000">
          <a:off x="3866519" y="2882490"/>
          <a:ext cx="2447291" cy="2447291"/>
        </a:xfrm>
        <a:prstGeom prst="pieWedge">
          <a:avLst/>
        </a:prstGeom>
        <a:solidFill>
          <a:srgbClr val="F1FAB8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sp:txBody>
      <dsp:txXfrm rot="10800000">
        <a:off x="3866519" y="2882490"/>
        <a:ext cx="1730496" cy="1730496"/>
      </dsp:txXfrm>
    </dsp:sp>
    <dsp:sp modelId="{FEABE245-4E48-4017-BFE7-45E0FD7F126B}">
      <dsp:nvSpPr>
        <dsp:cNvPr id="0" name=""/>
        <dsp:cNvSpPr/>
      </dsp:nvSpPr>
      <dsp:spPr>
        <a:xfrm rot="16200000">
          <a:off x="130618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5400000">
        <a:off x="2022984" y="2882490"/>
        <a:ext cx="1730496" cy="1730496"/>
      </dsp:txXfrm>
    </dsp:sp>
    <dsp:sp modelId="{5459FCAA-D102-4722-A5C3-6C6E6A7B2D65}">
      <dsp:nvSpPr>
        <dsp:cNvPr id="0" name=""/>
        <dsp:cNvSpPr/>
      </dsp:nvSpPr>
      <dsp:spPr>
        <a:xfrm>
          <a:off x="3387517" y="2317296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387517" y="2599893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306189" y="383587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2022984" y="1100382"/>
        <a:ext cx="1730496" cy="1730496"/>
      </dsp:txXfrm>
    </dsp:sp>
    <dsp:sp modelId="{3B1705FC-D93C-4CCA-BF1F-077100556E12}">
      <dsp:nvSpPr>
        <dsp:cNvPr id="0" name=""/>
        <dsp:cNvSpPr/>
      </dsp:nvSpPr>
      <dsp:spPr>
        <a:xfrm rot="5400000">
          <a:off x="3866519" y="379574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64008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-5400000">
        <a:off x="3866519" y="1096369"/>
        <a:ext cx="1730496" cy="1730496"/>
      </dsp:txXfrm>
    </dsp:sp>
    <dsp:sp modelId="{44944ADF-60D0-4C61-BDF9-72B0901E7FAD}">
      <dsp:nvSpPr>
        <dsp:cNvPr id="0" name=""/>
        <dsp:cNvSpPr/>
      </dsp:nvSpPr>
      <dsp:spPr>
        <a:xfrm rot="10800000">
          <a:off x="386651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10800000">
        <a:off x="3866519" y="2882490"/>
        <a:ext cx="1730496" cy="1730496"/>
      </dsp:txXfrm>
    </dsp:sp>
    <dsp:sp modelId="{FEABE245-4E48-4017-BFE7-45E0FD7F126B}">
      <dsp:nvSpPr>
        <dsp:cNvPr id="0" name=""/>
        <dsp:cNvSpPr/>
      </dsp:nvSpPr>
      <dsp:spPr>
        <a:xfrm rot="16200000">
          <a:off x="1306189" y="2882490"/>
          <a:ext cx="2447291" cy="2447291"/>
        </a:xfrm>
        <a:prstGeom prst="pieWedge">
          <a:avLst/>
        </a:prstGeom>
        <a:solidFill>
          <a:srgbClr val="81FF8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sp:txBody>
      <dsp:txXfrm rot="5400000">
        <a:off x="2022984" y="2882490"/>
        <a:ext cx="1730496" cy="1730496"/>
      </dsp:txXfrm>
    </dsp:sp>
    <dsp:sp modelId="{5459FCAA-D102-4722-A5C3-6C6E6A7B2D65}">
      <dsp:nvSpPr>
        <dsp:cNvPr id="0" name=""/>
        <dsp:cNvSpPr/>
      </dsp:nvSpPr>
      <dsp:spPr>
        <a:xfrm>
          <a:off x="3387517" y="2317296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387517" y="2599893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510709" y="445646"/>
          <a:ext cx="2843227" cy="2843227"/>
        </a:xfrm>
        <a:prstGeom prst="pieWedge">
          <a:avLst/>
        </a:prstGeom>
        <a:solidFill>
          <a:srgbClr val="8F8F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sp:txBody>
      <dsp:txXfrm>
        <a:off x="2343471" y="1278408"/>
        <a:ext cx="2010465" cy="2010465"/>
      </dsp:txXfrm>
    </dsp:sp>
    <dsp:sp modelId="{3B1705FC-D93C-4CCA-BF1F-077100556E12}">
      <dsp:nvSpPr>
        <dsp:cNvPr id="0" name=""/>
        <dsp:cNvSpPr/>
      </dsp:nvSpPr>
      <dsp:spPr>
        <a:xfrm rot="5400000">
          <a:off x="4485263" y="446528"/>
          <a:ext cx="2843227" cy="2843227"/>
        </a:xfrm>
        <a:prstGeom prst="pieWedge">
          <a:avLst/>
        </a:prstGeom>
        <a:solidFill>
          <a:srgbClr val="FFB68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64008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sp:txBody>
      <dsp:txXfrm rot="-5400000">
        <a:off x="4485263" y="1279290"/>
        <a:ext cx="2010465" cy="2010465"/>
      </dsp:txXfrm>
    </dsp:sp>
    <dsp:sp modelId="{44944ADF-60D0-4C61-BDF9-72B0901E7FAD}">
      <dsp:nvSpPr>
        <dsp:cNvPr id="0" name=""/>
        <dsp:cNvSpPr/>
      </dsp:nvSpPr>
      <dsp:spPr>
        <a:xfrm rot="10800000">
          <a:off x="4485263" y="3348835"/>
          <a:ext cx="2843227" cy="2843227"/>
        </a:xfrm>
        <a:prstGeom prst="pieWedge">
          <a:avLst/>
        </a:prstGeom>
        <a:solidFill>
          <a:srgbClr val="F1FAB8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sp:txBody>
      <dsp:txXfrm rot="10800000">
        <a:off x="4485263" y="3348835"/>
        <a:ext cx="2010465" cy="2010465"/>
      </dsp:txXfrm>
    </dsp:sp>
    <dsp:sp modelId="{FEABE245-4E48-4017-BFE7-45E0FD7F126B}">
      <dsp:nvSpPr>
        <dsp:cNvPr id="0" name=""/>
        <dsp:cNvSpPr/>
      </dsp:nvSpPr>
      <dsp:spPr>
        <a:xfrm rot="16200000">
          <a:off x="1510709" y="3348835"/>
          <a:ext cx="2843227" cy="2843227"/>
        </a:xfrm>
        <a:prstGeom prst="pieWedge">
          <a:avLst/>
        </a:prstGeom>
        <a:solidFill>
          <a:srgbClr val="81FF8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sp:txBody>
      <dsp:txXfrm rot="5400000">
        <a:off x="2343471" y="3348835"/>
        <a:ext cx="2010465" cy="2010465"/>
      </dsp:txXfrm>
    </dsp:sp>
    <dsp:sp modelId="{5459FCAA-D102-4722-A5C3-6C6E6A7B2D65}">
      <dsp:nvSpPr>
        <dsp:cNvPr id="0" name=""/>
        <dsp:cNvSpPr/>
      </dsp:nvSpPr>
      <dsp:spPr>
        <a:xfrm>
          <a:off x="3928765" y="2692201"/>
          <a:ext cx="981668" cy="853624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928765" y="3020518"/>
          <a:ext cx="981668" cy="853624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1A619-4987-4A92-9C5A-299C22CB63B2}">
      <dsp:nvSpPr>
        <dsp:cNvPr id="0" name=""/>
        <dsp:cNvSpPr/>
      </dsp:nvSpPr>
      <dsp:spPr>
        <a:xfrm>
          <a:off x="953682" y="2514599"/>
          <a:ext cx="1941914" cy="2000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0957" y="0"/>
              </a:lnTo>
              <a:lnTo>
                <a:pt x="970957" y="2000849"/>
              </a:lnTo>
              <a:lnTo>
                <a:pt x="1941914" y="2000849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000" kern="1200">
            <a:solidFill>
              <a:schemeClr val="tx1"/>
            </a:solidFill>
          </a:endParaRPr>
        </a:p>
      </dsp:txBody>
      <dsp:txXfrm>
        <a:off x="1854933" y="3445318"/>
        <a:ext cx="139413" cy="139413"/>
      </dsp:txXfrm>
    </dsp:sp>
    <dsp:sp modelId="{0E9B39E2-CD98-41FB-AEAC-BB1E22F6E355}">
      <dsp:nvSpPr>
        <dsp:cNvPr id="0" name=""/>
        <dsp:cNvSpPr/>
      </dsp:nvSpPr>
      <dsp:spPr>
        <a:xfrm>
          <a:off x="953682" y="2514599"/>
          <a:ext cx="1941914" cy="781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0957" y="0"/>
              </a:lnTo>
              <a:lnTo>
                <a:pt x="970957" y="781643"/>
              </a:lnTo>
              <a:lnTo>
                <a:pt x="1941914" y="781643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>
            <a:solidFill>
              <a:schemeClr val="tx1"/>
            </a:solidFill>
          </a:endParaRPr>
        </a:p>
      </dsp:txBody>
      <dsp:txXfrm>
        <a:off x="1872306" y="2853088"/>
        <a:ext cx="104666" cy="104666"/>
      </dsp:txXfrm>
    </dsp:sp>
    <dsp:sp modelId="{DDFD39CA-4173-47EE-A23E-2A1130024C3D}">
      <dsp:nvSpPr>
        <dsp:cNvPr id="0" name=""/>
        <dsp:cNvSpPr/>
      </dsp:nvSpPr>
      <dsp:spPr>
        <a:xfrm>
          <a:off x="953682" y="2077045"/>
          <a:ext cx="1941914" cy="437554"/>
        </a:xfrm>
        <a:custGeom>
          <a:avLst/>
          <a:gdLst/>
          <a:ahLst/>
          <a:cxnLst/>
          <a:rect l="0" t="0" r="0" b="0"/>
          <a:pathLst>
            <a:path>
              <a:moveTo>
                <a:pt x="0" y="437554"/>
              </a:moveTo>
              <a:lnTo>
                <a:pt x="970957" y="437554"/>
              </a:lnTo>
              <a:lnTo>
                <a:pt x="970957" y="0"/>
              </a:lnTo>
              <a:lnTo>
                <a:pt x="1941914" y="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700" kern="1200"/>
        </a:p>
      </dsp:txBody>
      <dsp:txXfrm>
        <a:off x="1874874" y="2246057"/>
        <a:ext cx="99529" cy="99529"/>
      </dsp:txXfrm>
    </dsp:sp>
    <dsp:sp modelId="{5E6EB117-4F6E-430E-BC38-19A4047788CA}">
      <dsp:nvSpPr>
        <dsp:cNvPr id="0" name=""/>
        <dsp:cNvSpPr/>
      </dsp:nvSpPr>
      <dsp:spPr>
        <a:xfrm>
          <a:off x="953682" y="781644"/>
          <a:ext cx="1941914" cy="1732955"/>
        </a:xfrm>
        <a:custGeom>
          <a:avLst/>
          <a:gdLst/>
          <a:ahLst/>
          <a:cxnLst/>
          <a:rect l="0" t="0" r="0" b="0"/>
          <a:pathLst>
            <a:path>
              <a:moveTo>
                <a:pt x="0" y="1732955"/>
              </a:moveTo>
              <a:lnTo>
                <a:pt x="970957" y="1732955"/>
              </a:lnTo>
              <a:lnTo>
                <a:pt x="970957" y="0"/>
              </a:lnTo>
              <a:lnTo>
                <a:pt x="1941914" y="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900" kern="1200">
            <a:solidFill>
              <a:schemeClr val="tx1"/>
            </a:solidFill>
          </a:endParaRPr>
        </a:p>
      </dsp:txBody>
      <dsp:txXfrm>
        <a:off x="1859571" y="1583054"/>
        <a:ext cx="130136" cy="130136"/>
      </dsp:txXfrm>
    </dsp:sp>
    <dsp:sp modelId="{833F46C1-DED5-4E3D-BFAE-8959671F0EE9}">
      <dsp:nvSpPr>
        <dsp:cNvPr id="0" name=""/>
        <dsp:cNvSpPr/>
      </dsp:nvSpPr>
      <dsp:spPr>
        <a:xfrm rot="16200000">
          <a:off x="-2032849" y="2037758"/>
          <a:ext cx="5019382" cy="953682"/>
        </a:xfrm>
        <a:prstGeom prst="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BRAIN FUNCTIONS</a:t>
          </a:r>
        </a:p>
      </dsp:txBody>
      <dsp:txXfrm>
        <a:off x="-2032849" y="2037758"/>
        <a:ext cx="5019382" cy="953682"/>
      </dsp:txXfrm>
    </dsp:sp>
    <dsp:sp modelId="{38618C67-074B-4C45-9A5A-D2768642990C}">
      <dsp:nvSpPr>
        <dsp:cNvPr id="0" name=""/>
        <dsp:cNvSpPr/>
      </dsp:nvSpPr>
      <dsp:spPr>
        <a:xfrm>
          <a:off x="2895596" y="228598"/>
          <a:ext cx="3128078" cy="1106090"/>
        </a:xfrm>
        <a:prstGeom prst="rect">
          <a:avLst/>
        </a:prstGeom>
        <a:solidFill>
          <a:srgbClr val="8F8FFF"/>
        </a:solidFill>
        <a:ln w="2540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Arial" panose="020B0604020202020204" pitchFamily="34" charset="0"/>
            </a:rPr>
            <a:t>Higher Cortical Intellectual Functions (HCIF)</a:t>
          </a:r>
        </a:p>
      </dsp:txBody>
      <dsp:txXfrm>
        <a:off x="2895596" y="228598"/>
        <a:ext cx="3128078" cy="1106090"/>
      </dsp:txXfrm>
    </dsp:sp>
    <dsp:sp modelId="{CA69E19C-DCB0-4770-A16B-54FA07A513C1}">
      <dsp:nvSpPr>
        <dsp:cNvPr id="0" name=""/>
        <dsp:cNvSpPr/>
      </dsp:nvSpPr>
      <dsp:spPr>
        <a:xfrm>
          <a:off x="2895596" y="1600204"/>
          <a:ext cx="3128078" cy="953682"/>
        </a:xfrm>
        <a:prstGeom prst="rect">
          <a:avLst/>
        </a:prstGeom>
        <a:solidFill>
          <a:srgbClr val="FFB685"/>
        </a:solidFill>
        <a:ln w="2540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Thinking Functions</a:t>
          </a:r>
        </a:p>
      </dsp:txBody>
      <dsp:txXfrm>
        <a:off x="2895596" y="1600204"/>
        <a:ext cx="3128078" cy="953682"/>
      </dsp:txXfrm>
    </dsp:sp>
    <dsp:sp modelId="{B744D8E0-58E1-443F-9F12-3E8551C0C380}">
      <dsp:nvSpPr>
        <dsp:cNvPr id="0" name=""/>
        <dsp:cNvSpPr/>
      </dsp:nvSpPr>
      <dsp:spPr>
        <a:xfrm>
          <a:off x="2895596" y="2819401"/>
          <a:ext cx="3128078" cy="953682"/>
        </a:xfrm>
        <a:prstGeom prst="rect">
          <a:avLst/>
        </a:prstGeom>
        <a:solidFill>
          <a:srgbClr val="F1FAB8"/>
        </a:solidFill>
        <a:ln w="2540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Functions</a:t>
          </a:r>
        </a:p>
      </dsp:txBody>
      <dsp:txXfrm>
        <a:off x="2895596" y="2819401"/>
        <a:ext cx="3128078" cy="953682"/>
      </dsp:txXfrm>
    </dsp:sp>
    <dsp:sp modelId="{74CBC2D5-48BB-4706-B973-A2C7CCF07AC7}">
      <dsp:nvSpPr>
        <dsp:cNvPr id="0" name=""/>
        <dsp:cNvSpPr/>
      </dsp:nvSpPr>
      <dsp:spPr>
        <a:xfrm>
          <a:off x="2895596" y="4038608"/>
          <a:ext cx="3128078" cy="953682"/>
        </a:xfrm>
        <a:prstGeom prst="rect">
          <a:avLst/>
        </a:prstGeom>
        <a:solidFill>
          <a:srgbClr val="81FF81"/>
        </a:solidFill>
        <a:ln w="25400" cap="flat" cmpd="sng" algn="ctr">
          <a:solidFill>
            <a:srgbClr val="81F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Behavioral Functions</a:t>
          </a:r>
        </a:p>
      </dsp:txBody>
      <dsp:txXfrm>
        <a:off x="2895596" y="4038608"/>
        <a:ext cx="3128078" cy="953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3DC4D-7E31-4D23-9E8B-761564F1056C}">
      <dsp:nvSpPr>
        <dsp:cNvPr id="0" name=""/>
        <dsp:cNvSpPr/>
      </dsp:nvSpPr>
      <dsp:spPr>
        <a:xfrm>
          <a:off x="2716706" y="2415540"/>
          <a:ext cx="372448" cy="2129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224" y="0"/>
              </a:lnTo>
              <a:lnTo>
                <a:pt x="186224" y="2129090"/>
              </a:lnTo>
              <a:lnTo>
                <a:pt x="372448" y="212909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b="1" kern="1200">
            <a:solidFill>
              <a:schemeClr val="tx1"/>
            </a:solidFill>
          </a:endParaRPr>
        </a:p>
      </dsp:txBody>
      <dsp:txXfrm>
        <a:off x="2848895" y="3426049"/>
        <a:ext cx="108071" cy="108071"/>
      </dsp:txXfrm>
    </dsp:sp>
    <dsp:sp modelId="{DDE8C3A6-0C5C-4A19-824D-DC4C4412DB75}">
      <dsp:nvSpPr>
        <dsp:cNvPr id="0" name=""/>
        <dsp:cNvSpPr/>
      </dsp:nvSpPr>
      <dsp:spPr>
        <a:xfrm>
          <a:off x="2716706" y="2415540"/>
          <a:ext cx="372448" cy="141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224" y="0"/>
              </a:lnTo>
              <a:lnTo>
                <a:pt x="186224" y="1419393"/>
              </a:lnTo>
              <a:lnTo>
                <a:pt x="372448" y="1419393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b="1" kern="1200">
            <a:solidFill>
              <a:schemeClr val="tx1"/>
            </a:solidFill>
          </a:endParaRPr>
        </a:p>
      </dsp:txBody>
      <dsp:txXfrm>
        <a:off x="2866244" y="3088550"/>
        <a:ext cx="73372" cy="73372"/>
      </dsp:txXfrm>
    </dsp:sp>
    <dsp:sp modelId="{B11FC606-5189-46F3-A669-2C356D21D5BA}">
      <dsp:nvSpPr>
        <dsp:cNvPr id="0" name=""/>
        <dsp:cNvSpPr/>
      </dsp:nvSpPr>
      <dsp:spPr>
        <a:xfrm>
          <a:off x="2716706" y="2415540"/>
          <a:ext cx="372448" cy="70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224" y="0"/>
              </a:lnTo>
              <a:lnTo>
                <a:pt x="186224" y="709696"/>
              </a:lnTo>
              <a:lnTo>
                <a:pt x="372448" y="709696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b="1" kern="1200">
            <a:solidFill>
              <a:schemeClr val="tx1"/>
            </a:solidFill>
          </a:endParaRPr>
        </a:p>
      </dsp:txBody>
      <dsp:txXfrm>
        <a:off x="2882893" y="2750351"/>
        <a:ext cx="40074" cy="40074"/>
      </dsp:txXfrm>
    </dsp:sp>
    <dsp:sp modelId="{0DD1090B-0569-40B2-97CD-E4AFADF2E1AE}">
      <dsp:nvSpPr>
        <dsp:cNvPr id="0" name=""/>
        <dsp:cNvSpPr/>
      </dsp:nvSpPr>
      <dsp:spPr>
        <a:xfrm>
          <a:off x="2716706" y="2369820"/>
          <a:ext cx="3724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2448" y="4572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b="1" kern="1200">
            <a:solidFill>
              <a:schemeClr val="tx1"/>
            </a:solidFill>
          </a:endParaRPr>
        </a:p>
      </dsp:txBody>
      <dsp:txXfrm>
        <a:off x="2893619" y="2406228"/>
        <a:ext cx="18622" cy="18622"/>
      </dsp:txXfrm>
    </dsp:sp>
    <dsp:sp modelId="{E5620C9D-F583-4E86-847D-656A7B55C932}">
      <dsp:nvSpPr>
        <dsp:cNvPr id="0" name=""/>
        <dsp:cNvSpPr/>
      </dsp:nvSpPr>
      <dsp:spPr>
        <a:xfrm>
          <a:off x="2716706" y="1705843"/>
          <a:ext cx="372448" cy="709696"/>
        </a:xfrm>
        <a:custGeom>
          <a:avLst/>
          <a:gdLst/>
          <a:ahLst/>
          <a:cxnLst/>
          <a:rect l="0" t="0" r="0" b="0"/>
          <a:pathLst>
            <a:path>
              <a:moveTo>
                <a:pt x="0" y="709696"/>
              </a:moveTo>
              <a:lnTo>
                <a:pt x="186224" y="709696"/>
              </a:lnTo>
              <a:lnTo>
                <a:pt x="186224" y="0"/>
              </a:lnTo>
              <a:lnTo>
                <a:pt x="372448" y="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b="1" kern="1200">
            <a:solidFill>
              <a:schemeClr val="tx1"/>
            </a:solidFill>
          </a:endParaRPr>
        </a:p>
      </dsp:txBody>
      <dsp:txXfrm>
        <a:off x="2882893" y="2040654"/>
        <a:ext cx="40074" cy="40074"/>
      </dsp:txXfrm>
    </dsp:sp>
    <dsp:sp modelId="{24493C28-D63F-45FB-9DED-468AA65F1C14}">
      <dsp:nvSpPr>
        <dsp:cNvPr id="0" name=""/>
        <dsp:cNvSpPr/>
      </dsp:nvSpPr>
      <dsp:spPr>
        <a:xfrm>
          <a:off x="2716706" y="996146"/>
          <a:ext cx="372448" cy="1419393"/>
        </a:xfrm>
        <a:custGeom>
          <a:avLst/>
          <a:gdLst/>
          <a:ahLst/>
          <a:cxnLst/>
          <a:rect l="0" t="0" r="0" b="0"/>
          <a:pathLst>
            <a:path>
              <a:moveTo>
                <a:pt x="0" y="1419393"/>
              </a:moveTo>
              <a:lnTo>
                <a:pt x="186224" y="1419393"/>
              </a:lnTo>
              <a:lnTo>
                <a:pt x="186224" y="0"/>
              </a:lnTo>
              <a:lnTo>
                <a:pt x="372448" y="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b="1" kern="1200">
            <a:solidFill>
              <a:schemeClr val="tx1"/>
            </a:solidFill>
          </a:endParaRPr>
        </a:p>
      </dsp:txBody>
      <dsp:txXfrm>
        <a:off x="2866244" y="1669157"/>
        <a:ext cx="73372" cy="73372"/>
      </dsp:txXfrm>
    </dsp:sp>
    <dsp:sp modelId="{2387C868-596B-4087-BCE4-5AD4E8DABB3D}">
      <dsp:nvSpPr>
        <dsp:cNvPr id="0" name=""/>
        <dsp:cNvSpPr/>
      </dsp:nvSpPr>
      <dsp:spPr>
        <a:xfrm>
          <a:off x="2716706" y="286449"/>
          <a:ext cx="372448" cy="2129090"/>
        </a:xfrm>
        <a:custGeom>
          <a:avLst/>
          <a:gdLst/>
          <a:ahLst/>
          <a:cxnLst/>
          <a:rect l="0" t="0" r="0" b="0"/>
          <a:pathLst>
            <a:path>
              <a:moveTo>
                <a:pt x="0" y="2129090"/>
              </a:moveTo>
              <a:lnTo>
                <a:pt x="186224" y="2129090"/>
              </a:lnTo>
              <a:lnTo>
                <a:pt x="186224" y="0"/>
              </a:lnTo>
              <a:lnTo>
                <a:pt x="372448" y="0"/>
              </a:lnTo>
            </a:path>
          </a:pathLst>
        </a:custGeom>
        <a:noFill/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800" b="1" kern="1200">
            <a:solidFill>
              <a:schemeClr val="tx1"/>
            </a:solidFill>
          </a:endParaRPr>
        </a:p>
      </dsp:txBody>
      <dsp:txXfrm>
        <a:off x="2848895" y="1296959"/>
        <a:ext cx="108071" cy="108071"/>
      </dsp:txXfrm>
    </dsp:sp>
    <dsp:sp modelId="{CA139CFE-67C2-417C-A922-31D9178DBE68}">
      <dsp:nvSpPr>
        <dsp:cNvPr id="0" name=""/>
        <dsp:cNvSpPr/>
      </dsp:nvSpPr>
      <dsp:spPr>
        <a:xfrm rot="16200000">
          <a:off x="271370" y="1896186"/>
          <a:ext cx="3851965" cy="1038706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Higher Cortical Intellectual Functions (HCIF)</a:t>
          </a:r>
          <a:endParaRPr lang="en-CA" sz="3600" b="1" kern="1200" dirty="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271370" y="1896186"/>
        <a:ext cx="3851965" cy="1038706"/>
      </dsp:txXfrm>
    </dsp:sp>
    <dsp:sp modelId="{F114D108-C6B0-4F1B-A411-71F4742D9EDF}">
      <dsp:nvSpPr>
        <dsp:cNvPr id="0" name=""/>
        <dsp:cNvSpPr/>
      </dsp:nvSpPr>
      <dsp:spPr>
        <a:xfrm>
          <a:off x="3089155" y="2571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Executive Functions</a:t>
          </a:r>
        </a:p>
      </dsp:txBody>
      <dsp:txXfrm>
        <a:off x="3089155" y="2571"/>
        <a:ext cx="1862244" cy="567757"/>
      </dsp:txXfrm>
    </dsp:sp>
    <dsp:sp modelId="{F95643A6-55F7-4A56-AC86-52AC27925F37}">
      <dsp:nvSpPr>
        <dsp:cNvPr id="0" name=""/>
        <dsp:cNvSpPr/>
      </dsp:nvSpPr>
      <dsp:spPr>
        <a:xfrm>
          <a:off x="3089155" y="712267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Visuospatial</a:t>
          </a:r>
        </a:p>
      </dsp:txBody>
      <dsp:txXfrm>
        <a:off x="3089155" y="712267"/>
        <a:ext cx="1862244" cy="567757"/>
      </dsp:txXfrm>
    </dsp:sp>
    <dsp:sp modelId="{263103E8-74A1-424E-88CB-76F8DDFC49BC}">
      <dsp:nvSpPr>
        <dsp:cNvPr id="0" name=""/>
        <dsp:cNvSpPr/>
      </dsp:nvSpPr>
      <dsp:spPr>
        <a:xfrm>
          <a:off x="3089155" y="1421964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>
              <a:solidFill>
                <a:schemeClr val="tx1"/>
              </a:solidFill>
              <a:latin typeface="Bookman Old Style" panose="02050604050505020204" pitchFamily="18" charset="0"/>
            </a:rPr>
            <a:t>Memory</a:t>
          </a:r>
          <a:endParaRPr lang="en-CA" sz="2400" b="1" kern="120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089155" y="1421964"/>
        <a:ext cx="1862244" cy="567757"/>
      </dsp:txXfrm>
    </dsp:sp>
    <dsp:sp modelId="{9383B76F-4BAD-4C54-964A-6F600AAABBEF}">
      <dsp:nvSpPr>
        <dsp:cNvPr id="0" name=""/>
        <dsp:cNvSpPr/>
      </dsp:nvSpPr>
      <dsp:spPr>
        <a:xfrm>
          <a:off x="3089155" y="2131661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Language Functions</a:t>
          </a:r>
        </a:p>
      </dsp:txBody>
      <dsp:txXfrm>
        <a:off x="3089155" y="2131661"/>
        <a:ext cx="1862244" cy="567757"/>
      </dsp:txXfrm>
    </dsp:sp>
    <dsp:sp modelId="{94087F09-A43F-4776-9B6C-7E22C93EE3A0}">
      <dsp:nvSpPr>
        <dsp:cNvPr id="0" name=""/>
        <dsp:cNvSpPr/>
      </dsp:nvSpPr>
      <dsp:spPr>
        <a:xfrm>
          <a:off x="3089155" y="2841358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>
              <a:solidFill>
                <a:schemeClr val="tx1"/>
              </a:solidFill>
              <a:latin typeface="Bookman Old Style" panose="02050604050505020204" pitchFamily="18" charset="0"/>
            </a:rPr>
            <a:t>Praxis</a:t>
          </a:r>
        </a:p>
      </dsp:txBody>
      <dsp:txXfrm>
        <a:off x="3089155" y="2841358"/>
        <a:ext cx="1862244" cy="567757"/>
      </dsp:txXfrm>
    </dsp:sp>
    <dsp:sp modelId="{B2CD2C52-7D32-4FE3-891C-38857BADC74D}">
      <dsp:nvSpPr>
        <dsp:cNvPr id="0" name=""/>
        <dsp:cNvSpPr/>
      </dsp:nvSpPr>
      <dsp:spPr>
        <a:xfrm>
          <a:off x="3089155" y="3551054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>
              <a:solidFill>
                <a:schemeClr val="tx1"/>
              </a:solidFill>
              <a:latin typeface="Bookman Old Style" panose="02050604050505020204" pitchFamily="18" charset="0"/>
            </a:rPr>
            <a:t>Gnosia</a:t>
          </a:r>
          <a:endParaRPr lang="en-CA" sz="2400" b="1" kern="1200">
            <a:solidFill>
              <a:schemeClr val="tx1"/>
            </a:solidFill>
            <a:latin typeface="Bookman Old Style" panose="02050604050505020204" pitchFamily="18" charset="0"/>
          </a:endParaRPr>
        </a:p>
      </dsp:txBody>
      <dsp:txXfrm>
        <a:off x="3089155" y="3551054"/>
        <a:ext cx="1862244" cy="567757"/>
      </dsp:txXfrm>
    </dsp:sp>
    <dsp:sp modelId="{6644154F-8696-446D-856B-6B5752ABE376}">
      <dsp:nvSpPr>
        <dsp:cNvPr id="0" name=""/>
        <dsp:cNvSpPr/>
      </dsp:nvSpPr>
      <dsp:spPr>
        <a:xfrm>
          <a:off x="3089155" y="4260751"/>
          <a:ext cx="1862244" cy="567757"/>
        </a:xfrm>
        <a:prstGeom prst="rect">
          <a:avLst/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>
              <a:solidFill>
                <a:schemeClr val="tx1"/>
              </a:solidFill>
              <a:latin typeface="Bookman Old Style" panose="02050604050505020204" pitchFamily="18" charset="0"/>
            </a:rPr>
            <a:t>Insight/ Judgment</a:t>
          </a:r>
        </a:p>
      </dsp:txBody>
      <dsp:txXfrm>
        <a:off x="3089155" y="4260751"/>
        <a:ext cx="1862244" cy="5677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3FA48-EC62-4C8B-BFF0-16F2C5EEAE1E}">
      <dsp:nvSpPr>
        <dsp:cNvPr id="0" name=""/>
        <dsp:cNvSpPr/>
      </dsp:nvSpPr>
      <dsp:spPr>
        <a:xfrm>
          <a:off x="2471576" y="1442"/>
          <a:ext cx="2129693" cy="1064846"/>
        </a:xfrm>
        <a:prstGeom prst="roundRect">
          <a:avLst>
            <a:gd name="adj" fmla="val 10000"/>
          </a:avLst>
        </a:prstGeom>
        <a:solidFill>
          <a:srgbClr val="FFB685"/>
        </a:solidFill>
        <a:ln w="1905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Thoughts</a:t>
          </a:r>
        </a:p>
      </dsp:txBody>
      <dsp:txXfrm>
        <a:off x="2502764" y="32630"/>
        <a:ext cx="2067317" cy="1002470"/>
      </dsp:txXfrm>
    </dsp:sp>
    <dsp:sp modelId="{352BDEB6-8956-485A-AB4A-D4572C9BBEB5}">
      <dsp:nvSpPr>
        <dsp:cNvPr id="0" name=""/>
        <dsp:cNvSpPr/>
      </dsp:nvSpPr>
      <dsp:spPr>
        <a:xfrm rot="3556696">
          <a:off x="3609686" y="1828803"/>
          <a:ext cx="1664257" cy="457201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>
            <a:solidFill>
              <a:schemeClr val="tx1"/>
            </a:solidFill>
          </a:endParaRPr>
        </a:p>
      </dsp:txBody>
      <dsp:txXfrm>
        <a:off x="3746846" y="1920243"/>
        <a:ext cx="1389937" cy="274321"/>
      </dsp:txXfrm>
    </dsp:sp>
    <dsp:sp modelId="{AB78A2EC-9456-4B03-AF17-2F07545BB02F}">
      <dsp:nvSpPr>
        <dsp:cNvPr id="0" name=""/>
        <dsp:cNvSpPr/>
      </dsp:nvSpPr>
      <dsp:spPr>
        <a:xfrm>
          <a:off x="4282361" y="3048518"/>
          <a:ext cx="2129693" cy="1064846"/>
        </a:xfrm>
        <a:prstGeom prst="roundRect">
          <a:avLst>
            <a:gd name="adj" fmla="val 10000"/>
          </a:avLst>
        </a:prstGeom>
        <a:solidFill>
          <a:srgbClr val="FF8989"/>
        </a:solidFill>
        <a:ln w="1905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Internal and External Environment</a:t>
          </a:r>
        </a:p>
      </dsp:txBody>
      <dsp:txXfrm>
        <a:off x="4313549" y="3079706"/>
        <a:ext cx="2067317" cy="1002470"/>
      </dsp:txXfrm>
    </dsp:sp>
    <dsp:sp modelId="{D27BBC37-E374-46CC-9B87-CDEB29C820A8}">
      <dsp:nvSpPr>
        <dsp:cNvPr id="0" name=""/>
        <dsp:cNvSpPr/>
      </dsp:nvSpPr>
      <dsp:spPr>
        <a:xfrm rot="10799241">
          <a:off x="2904003" y="3352737"/>
          <a:ext cx="1299110" cy="457201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>
            <a:solidFill>
              <a:schemeClr val="tx1"/>
            </a:solidFill>
          </a:endParaRPr>
        </a:p>
      </dsp:txBody>
      <dsp:txXfrm rot="10800000">
        <a:off x="3041163" y="3444177"/>
        <a:ext cx="1024790" cy="274321"/>
      </dsp:txXfrm>
    </dsp:sp>
    <dsp:sp modelId="{D6A7DF95-3860-464A-81E9-2EC4AFBADFED}">
      <dsp:nvSpPr>
        <dsp:cNvPr id="0" name=""/>
        <dsp:cNvSpPr/>
      </dsp:nvSpPr>
      <dsp:spPr>
        <a:xfrm>
          <a:off x="578015" y="3049324"/>
          <a:ext cx="2246741" cy="1064846"/>
        </a:xfrm>
        <a:prstGeom prst="roundRect">
          <a:avLst>
            <a:gd name="adj" fmla="val 10000"/>
          </a:avLst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Higher Cortical Intellectual Functions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CA" sz="14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(HCIF)</a:t>
          </a:r>
        </a:p>
      </dsp:txBody>
      <dsp:txXfrm>
        <a:off x="609203" y="3080512"/>
        <a:ext cx="2184365" cy="1002470"/>
      </dsp:txXfrm>
    </dsp:sp>
    <dsp:sp modelId="{D5F3DC70-C355-4176-8A76-D7BF9455A6CC}">
      <dsp:nvSpPr>
        <dsp:cNvPr id="0" name=""/>
        <dsp:cNvSpPr/>
      </dsp:nvSpPr>
      <dsp:spPr>
        <a:xfrm rot="18063053">
          <a:off x="1778764" y="1829206"/>
          <a:ext cx="1680279" cy="457201"/>
        </a:xfrm>
        <a:prstGeom prst="left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000" kern="1200">
            <a:solidFill>
              <a:schemeClr val="tx1"/>
            </a:solidFill>
          </a:endParaRPr>
        </a:p>
      </dsp:txBody>
      <dsp:txXfrm>
        <a:off x="1915924" y="1920646"/>
        <a:ext cx="1405959" cy="2743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A7C24-44CF-4EA7-A465-A1A432D994E3}">
      <dsp:nvSpPr>
        <dsp:cNvPr id="0" name=""/>
        <dsp:cNvSpPr/>
      </dsp:nvSpPr>
      <dsp:spPr>
        <a:xfrm>
          <a:off x="2584253" y="2269970"/>
          <a:ext cx="1879868" cy="1879868"/>
        </a:xfrm>
        <a:prstGeom prst="ellipse">
          <a:avLst/>
        </a:prstGeom>
        <a:solidFill>
          <a:srgbClr val="F1FAB8"/>
        </a:solidFill>
        <a:ln w="1905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Emotions</a:t>
          </a:r>
        </a:p>
      </dsp:txBody>
      <dsp:txXfrm>
        <a:off x="2859553" y="2545270"/>
        <a:ext cx="1329268" cy="1329268"/>
      </dsp:txXfrm>
    </dsp:sp>
    <dsp:sp modelId="{57BB6B08-EC6C-4CAB-9775-C54D6CA8E302}">
      <dsp:nvSpPr>
        <dsp:cNvPr id="0" name=""/>
        <dsp:cNvSpPr/>
      </dsp:nvSpPr>
      <dsp:spPr>
        <a:xfrm rot="12028764">
          <a:off x="1055271" y="2349192"/>
          <a:ext cx="1552794" cy="45719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7ADCF-BEA7-4B13-B323-F8D018AFC60F}">
      <dsp:nvSpPr>
        <dsp:cNvPr id="0" name=""/>
        <dsp:cNvSpPr/>
      </dsp:nvSpPr>
      <dsp:spPr>
        <a:xfrm>
          <a:off x="95188" y="1591802"/>
          <a:ext cx="2018307" cy="1428700"/>
        </a:xfrm>
        <a:prstGeom prst="roundRect">
          <a:avLst>
            <a:gd name="adj" fmla="val 10000"/>
          </a:avLst>
        </a:prstGeom>
        <a:solidFill>
          <a:srgbClr val="FF8989"/>
        </a:solidFill>
        <a:ln w="1905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Internal and External Environment </a:t>
          </a:r>
        </a:p>
      </dsp:txBody>
      <dsp:txXfrm>
        <a:off x="137033" y="1633647"/>
        <a:ext cx="1934617" cy="1345010"/>
      </dsp:txXfrm>
    </dsp:sp>
    <dsp:sp modelId="{7849D431-7D7C-460C-9D83-00C86247783E}">
      <dsp:nvSpPr>
        <dsp:cNvPr id="0" name=""/>
        <dsp:cNvSpPr/>
      </dsp:nvSpPr>
      <dsp:spPr>
        <a:xfrm rot="16200000">
          <a:off x="2804181" y="1237553"/>
          <a:ext cx="1440014" cy="45719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55093-FE70-4450-8F2B-8E8BCF84C03A}">
      <dsp:nvSpPr>
        <dsp:cNvPr id="0" name=""/>
        <dsp:cNvSpPr/>
      </dsp:nvSpPr>
      <dsp:spPr>
        <a:xfrm>
          <a:off x="2478165" y="-30396"/>
          <a:ext cx="2092045" cy="1553083"/>
        </a:xfrm>
        <a:prstGeom prst="roundRect">
          <a:avLst>
            <a:gd name="adj" fmla="val 10000"/>
          </a:avLst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Higher Cortical Intellectual Functions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(HCIF)</a:t>
          </a:r>
        </a:p>
      </dsp:txBody>
      <dsp:txXfrm>
        <a:off x="2523653" y="15092"/>
        <a:ext cx="2001069" cy="1462107"/>
      </dsp:txXfrm>
    </dsp:sp>
    <dsp:sp modelId="{76A6632E-EDF7-4518-BDC2-061ACD8C59D1}">
      <dsp:nvSpPr>
        <dsp:cNvPr id="0" name=""/>
        <dsp:cNvSpPr/>
      </dsp:nvSpPr>
      <dsp:spPr>
        <a:xfrm rot="20324580">
          <a:off x="4431418" y="2327849"/>
          <a:ext cx="1545041" cy="457198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65AE1-E4D1-49EF-8E8B-0C4A77FA9314}">
      <dsp:nvSpPr>
        <dsp:cNvPr id="0" name=""/>
        <dsp:cNvSpPr/>
      </dsp:nvSpPr>
      <dsp:spPr>
        <a:xfrm>
          <a:off x="4952723" y="1562019"/>
          <a:ext cx="1942353" cy="1428700"/>
        </a:xfrm>
        <a:prstGeom prst="roundRect">
          <a:avLst>
            <a:gd name="adj" fmla="val 10000"/>
          </a:avLst>
        </a:prstGeom>
        <a:solidFill>
          <a:srgbClr val="FFB685"/>
        </a:solidFill>
        <a:ln w="1905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Motivational Circuits (Thoughts)</a:t>
          </a:r>
        </a:p>
      </dsp:txBody>
      <dsp:txXfrm>
        <a:off x="4994568" y="1603864"/>
        <a:ext cx="1858663" cy="13450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16031-BC1B-4A14-8436-CFFBE23F65B7}">
      <dsp:nvSpPr>
        <dsp:cNvPr id="0" name=""/>
        <dsp:cNvSpPr/>
      </dsp:nvSpPr>
      <dsp:spPr>
        <a:xfrm>
          <a:off x="2819542" y="2445783"/>
          <a:ext cx="2085689" cy="2085689"/>
        </a:xfrm>
        <a:prstGeom prst="ellipse">
          <a:avLst/>
        </a:prstGeom>
        <a:solidFill>
          <a:srgbClr val="81FF81"/>
        </a:solidFill>
        <a:ln w="19050" cap="flat" cmpd="sng" algn="ctr">
          <a:solidFill>
            <a:srgbClr val="81FF8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(Regulation of)      </a:t>
          </a:r>
          <a:r>
            <a:rPr lang="en-CA" sz="1800" b="1" kern="1200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Behavioural </a:t>
          </a:r>
          <a:r>
            <a:rPr lang="en-CA" sz="2000" b="1" kern="1200" dirty="0" smtClean="0">
              <a:solidFill>
                <a:sysClr val="windowText" lastClr="000000"/>
              </a:solidFill>
              <a:latin typeface="Bookman Old Style" panose="02050604050505020204" pitchFamily="18" charset="0"/>
            </a:rPr>
            <a:t>Functions</a:t>
          </a:r>
          <a:endParaRPr lang="en-CA" sz="2000" b="1" kern="1200" dirty="0">
            <a:solidFill>
              <a:sysClr val="windowText" lastClr="000000"/>
            </a:solidFill>
            <a:latin typeface="Bookman Old Style" panose="02050604050505020204" pitchFamily="18" charset="0"/>
          </a:endParaRPr>
        </a:p>
      </dsp:txBody>
      <dsp:txXfrm>
        <a:off x="3124984" y="2751225"/>
        <a:ext cx="1474805" cy="1474805"/>
      </dsp:txXfrm>
    </dsp:sp>
    <dsp:sp modelId="{D530678F-0FA9-4892-8F49-87B3434218E8}">
      <dsp:nvSpPr>
        <dsp:cNvPr id="0" name=""/>
        <dsp:cNvSpPr/>
      </dsp:nvSpPr>
      <dsp:spPr>
        <a:xfrm rot="11700000">
          <a:off x="960946" y="2726787"/>
          <a:ext cx="1822715" cy="45719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3EC48-808E-48C2-A97C-CB130A8328C6}">
      <dsp:nvSpPr>
        <dsp:cNvPr id="0" name=""/>
        <dsp:cNvSpPr/>
      </dsp:nvSpPr>
      <dsp:spPr>
        <a:xfrm>
          <a:off x="1297" y="1926948"/>
          <a:ext cx="1981404" cy="1585123"/>
        </a:xfrm>
        <a:prstGeom prst="roundRect">
          <a:avLst>
            <a:gd name="adj" fmla="val 10000"/>
          </a:avLst>
        </a:prstGeom>
        <a:solidFill>
          <a:srgbClr val="FF8989"/>
        </a:solidFill>
        <a:ln w="1905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Internal and External Environment</a:t>
          </a:r>
        </a:p>
      </dsp:txBody>
      <dsp:txXfrm>
        <a:off x="47724" y="1973375"/>
        <a:ext cx="1888550" cy="1492269"/>
      </dsp:txXfrm>
    </dsp:sp>
    <dsp:sp modelId="{1C6DDAFB-F6D5-48D4-9584-64900908D94B}">
      <dsp:nvSpPr>
        <dsp:cNvPr id="0" name=""/>
        <dsp:cNvSpPr/>
      </dsp:nvSpPr>
      <dsp:spPr>
        <a:xfrm rot="14700000">
          <a:off x="2080315" y="1392775"/>
          <a:ext cx="1822715" cy="45719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45B5-CFAE-46AF-845B-AC4288FA8ED3}">
      <dsp:nvSpPr>
        <dsp:cNvPr id="0" name=""/>
        <dsp:cNvSpPr/>
      </dsp:nvSpPr>
      <dsp:spPr>
        <a:xfrm>
          <a:off x="1615814" y="2842"/>
          <a:ext cx="1981404" cy="1585123"/>
        </a:xfrm>
        <a:prstGeom prst="roundRect">
          <a:avLst>
            <a:gd name="adj" fmla="val 10000"/>
          </a:avLst>
        </a:prstGeom>
        <a:solidFill>
          <a:srgbClr val="8F8FFF"/>
        </a:solidFill>
        <a:ln w="19050" cap="flat" cmpd="sng" algn="ctr">
          <a:solidFill>
            <a:srgbClr val="8F8F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Higher Cortical Intellectual Functions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(HCIF)</a:t>
          </a:r>
        </a:p>
      </dsp:txBody>
      <dsp:txXfrm>
        <a:off x="1662241" y="49269"/>
        <a:ext cx="1888550" cy="1492269"/>
      </dsp:txXfrm>
    </dsp:sp>
    <dsp:sp modelId="{E2D831FC-0831-4B07-8E67-1CD9FC0166BF}">
      <dsp:nvSpPr>
        <dsp:cNvPr id="0" name=""/>
        <dsp:cNvSpPr/>
      </dsp:nvSpPr>
      <dsp:spPr>
        <a:xfrm rot="17700000">
          <a:off x="3821744" y="1392775"/>
          <a:ext cx="1822715" cy="45719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85051-4E60-42DE-A692-78831F3E0F21}">
      <dsp:nvSpPr>
        <dsp:cNvPr id="0" name=""/>
        <dsp:cNvSpPr/>
      </dsp:nvSpPr>
      <dsp:spPr>
        <a:xfrm>
          <a:off x="4127556" y="2842"/>
          <a:ext cx="1981404" cy="1585123"/>
        </a:xfrm>
        <a:prstGeom prst="roundRect">
          <a:avLst>
            <a:gd name="adj" fmla="val 10000"/>
          </a:avLst>
        </a:prstGeom>
        <a:solidFill>
          <a:srgbClr val="FFB685"/>
        </a:solidFill>
        <a:ln w="19050" cap="flat" cmpd="sng" algn="ctr">
          <a:solidFill>
            <a:srgbClr val="FFB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Thoughts</a:t>
          </a:r>
        </a:p>
      </dsp:txBody>
      <dsp:txXfrm>
        <a:off x="4173983" y="49269"/>
        <a:ext cx="1888550" cy="1492269"/>
      </dsp:txXfrm>
    </dsp:sp>
    <dsp:sp modelId="{65B9E9C0-ED19-430D-966A-D8F945E3051E}">
      <dsp:nvSpPr>
        <dsp:cNvPr id="0" name=""/>
        <dsp:cNvSpPr/>
      </dsp:nvSpPr>
      <dsp:spPr>
        <a:xfrm rot="20700000">
          <a:off x="4941113" y="2726787"/>
          <a:ext cx="1822715" cy="457199"/>
        </a:xfrm>
        <a:prstGeom prst="leftArrow">
          <a:avLst>
            <a:gd name="adj1" fmla="val 60000"/>
            <a:gd name="adj2" fmla="val 50000"/>
          </a:avLst>
        </a:prstGeom>
        <a:solidFill>
          <a:schemeClr val="tx1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1737C-DDB5-4CAB-AC8B-01091030B4AB}">
      <dsp:nvSpPr>
        <dsp:cNvPr id="0" name=""/>
        <dsp:cNvSpPr/>
      </dsp:nvSpPr>
      <dsp:spPr>
        <a:xfrm>
          <a:off x="5742072" y="1926948"/>
          <a:ext cx="1981404" cy="1585123"/>
        </a:xfrm>
        <a:prstGeom prst="roundRect">
          <a:avLst>
            <a:gd name="adj" fmla="val 10000"/>
          </a:avLst>
        </a:prstGeom>
        <a:solidFill>
          <a:srgbClr val="F1FAB8"/>
        </a:solidFill>
        <a:ln w="19050" cap="flat" cmpd="sng" algn="ctr">
          <a:solidFill>
            <a:srgbClr val="F1FAB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ysClr val="windowText" lastClr="000000"/>
              </a:solidFill>
              <a:latin typeface="Bookman Old Style" panose="02050604050505020204" pitchFamily="18" charset="0"/>
            </a:rPr>
            <a:t>Emotions</a:t>
          </a:r>
        </a:p>
      </dsp:txBody>
      <dsp:txXfrm>
        <a:off x="5788499" y="1973375"/>
        <a:ext cx="1888550" cy="14922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510709" y="445646"/>
          <a:ext cx="2843227" cy="2843227"/>
        </a:xfrm>
        <a:prstGeom prst="pieWedge">
          <a:avLst/>
        </a:prstGeom>
        <a:solidFill>
          <a:srgbClr val="8F8F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Information Processing Circuits</a:t>
          </a:r>
        </a:p>
      </dsp:txBody>
      <dsp:txXfrm>
        <a:off x="2343471" y="1278408"/>
        <a:ext cx="2010465" cy="2010465"/>
      </dsp:txXfrm>
    </dsp:sp>
    <dsp:sp modelId="{3B1705FC-D93C-4CCA-BF1F-077100556E12}">
      <dsp:nvSpPr>
        <dsp:cNvPr id="0" name=""/>
        <dsp:cNvSpPr/>
      </dsp:nvSpPr>
      <dsp:spPr>
        <a:xfrm rot="5400000">
          <a:off x="4485263" y="446528"/>
          <a:ext cx="2843227" cy="2843227"/>
        </a:xfrm>
        <a:prstGeom prst="pieWedge">
          <a:avLst/>
        </a:prstGeom>
        <a:solidFill>
          <a:srgbClr val="FFB68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64008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Motivational Circuits</a:t>
          </a:r>
        </a:p>
      </dsp:txBody>
      <dsp:txXfrm rot="-5400000">
        <a:off x="4485263" y="1279290"/>
        <a:ext cx="2010465" cy="2010465"/>
      </dsp:txXfrm>
    </dsp:sp>
    <dsp:sp modelId="{44944ADF-60D0-4C61-BDF9-72B0901E7FAD}">
      <dsp:nvSpPr>
        <dsp:cNvPr id="0" name=""/>
        <dsp:cNvSpPr/>
      </dsp:nvSpPr>
      <dsp:spPr>
        <a:xfrm rot="10800000">
          <a:off x="4485263" y="3348835"/>
          <a:ext cx="2843227" cy="2843227"/>
        </a:xfrm>
        <a:prstGeom prst="pieWedge">
          <a:avLst/>
        </a:prstGeom>
        <a:solidFill>
          <a:srgbClr val="F1FAB8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Emotional Regulatory Circuits</a:t>
          </a:r>
        </a:p>
      </dsp:txBody>
      <dsp:txXfrm rot="10800000">
        <a:off x="4485263" y="3348835"/>
        <a:ext cx="2010465" cy="2010465"/>
      </dsp:txXfrm>
    </dsp:sp>
    <dsp:sp modelId="{FEABE245-4E48-4017-BFE7-45E0FD7F126B}">
      <dsp:nvSpPr>
        <dsp:cNvPr id="0" name=""/>
        <dsp:cNvSpPr/>
      </dsp:nvSpPr>
      <dsp:spPr>
        <a:xfrm rot="16200000">
          <a:off x="1510709" y="3348835"/>
          <a:ext cx="2843227" cy="2843227"/>
        </a:xfrm>
        <a:prstGeom prst="pieWedge">
          <a:avLst/>
        </a:prstGeom>
        <a:solidFill>
          <a:srgbClr val="81FF8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1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sp:txBody>
      <dsp:txXfrm rot="5400000">
        <a:off x="2343471" y="3348835"/>
        <a:ext cx="2010465" cy="2010465"/>
      </dsp:txXfrm>
    </dsp:sp>
    <dsp:sp modelId="{5459FCAA-D102-4722-A5C3-6C6E6A7B2D65}">
      <dsp:nvSpPr>
        <dsp:cNvPr id="0" name=""/>
        <dsp:cNvSpPr/>
      </dsp:nvSpPr>
      <dsp:spPr>
        <a:xfrm>
          <a:off x="3928765" y="2692201"/>
          <a:ext cx="981668" cy="853624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928765" y="3020518"/>
          <a:ext cx="981668" cy="853624"/>
        </a:xfrm>
        <a:prstGeom prst="circularArrow">
          <a:avLst/>
        </a:prstGeom>
        <a:solidFill>
          <a:schemeClr val="tx1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52CA1-E0A3-4BB3-B210-67EAEA873D1D}">
      <dsp:nvSpPr>
        <dsp:cNvPr id="0" name=""/>
        <dsp:cNvSpPr/>
      </dsp:nvSpPr>
      <dsp:spPr>
        <a:xfrm>
          <a:off x="1215898" y="0"/>
          <a:ext cx="1823847" cy="1699617"/>
        </a:xfrm>
        <a:prstGeom prst="rightArrow">
          <a:avLst>
            <a:gd name="adj1" fmla="val 75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EDD9A-567D-415F-A788-AC586A66EBAA}">
      <dsp:nvSpPr>
        <dsp:cNvPr id="0" name=""/>
        <dsp:cNvSpPr/>
      </dsp:nvSpPr>
      <dsp:spPr>
        <a:xfrm>
          <a:off x="0" y="0"/>
          <a:ext cx="1215898" cy="1699617"/>
        </a:xfrm>
        <a:prstGeom prst="round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Body Circuits</a:t>
          </a:r>
        </a:p>
      </dsp:txBody>
      <dsp:txXfrm>
        <a:off x="59355" y="59355"/>
        <a:ext cx="1097188" cy="1580907"/>
      </dsp:txXfrm>
    </dsp:sp>
    <dsp:sp modelId="{16AE6A2A-82BC-40AC-9CC8-399088DD5847}">
      <dsp:nvSpPr>
        <dsp:cNvPr id="0" name=""/>
        <dsp:cNvSpPr/>
      </dsp:nvSpPr>
      <dsp:spPr>
        <a:xfrm>
          <a:off x="1215898" y="1869578"/>
          <a:ext cx="1823847" cy="1699617"/>
        </a:xfrm>
        <a:prstGeom prst="rightArrow">
          <a:avLst>
            <a:gd name="adj1" fmla="val 75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E62A0-A3CB-44DF-9CF2-62D1C7BF7AFF}">
      <dsp:nvSpPr>
        <dsp:cNvPr id="0" name=""/>
        <dsp:cNvSpPr/>
      </dsp:nvSpPr>
      <dsp:spPr>
        <a:xfrm>
          <a:off x="0" y="1869578"/>
          <a:ext cx="1215898" cy="1699617"/>
        </a:xfrm>
        <a:prstGeom prst="round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Circuits</a:t>
          </a:r>
        </a:p>
      </dsp:txBody>
      <dsp:txXfrm>
        <a:off x="59355" y="1928933"/>
        <a:ext cx="1097188" cy="1580907"/>
      </dsp:txXfrm>
    </dsp:sp>
    <dsp:sp modelId="{EAD2F824-3909-4945-A61F-6AFE7A8A33D9}">
      <dsp:nvSpPr>
        <dsp:cNvPr id="0" name=""/>
        <dsp:cNvSpPr/>
      </dsp:nvSpPr>
      <dsp:spPr>
        <a:xfrm>
          <a:off x="1215898" y="3739157"/>
          <a:ext cx="1823847" cy="1699617"/>
        </a:xfrm>
        <a:prstGeom prst="rightArrow">
          <a:avLst>
            <a:gd name="adj1" fmla="val 75000"/>
            <a:gd name="adj2" fmla="val 50000"/>
          </a:avLst>
        </a:prstGeom>
        <a:noFill/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89709-4098-42F9-82DA-D89C805C1E05}">
      <dsp:nvSpPr>
        <dsp:cNvPr id="0" name=""/>
        <dsp:cNvSpPr/>
      </dsp:nvSpPr>
      <dsp:spPr>
        <a:xfrm>
          <a:off x="0" y="3739157"/>
          <a:ext cx="1215898" cy="1699617"/>
        </a:xfrm>
        <a:prstGeom prst="roundRect">
          <a:avLst/>
        </a:prstGeom>
        <a:solidFill>
          <a:srgbClr val="FF8989"/>
        </a:solidFill>
        <a:ln w="25400" cap="flat" cmpd="sng" algn="ctr">
          <a:solidFill>
            <a:srgbClr val="FF898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Brain </a:t>
          </a:r>
          <a:r>
            <a:rPr lang="en-CA" sz="1400" b="1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rPr>
            <a:t>Functions</a:t>
          </a:r>
        </a:p>
      </dsp:txBody>
      <dsp:txXfrm>
        <a:off x="59355" y="3798512"/>
        <a:ext cx="1097188" cy="1580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5/22/2019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F4D26F1-9070-44DB-BCCB-7C5DB65F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5614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5/22/2019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299F027-DED2-4070-9645-681DA5095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248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5</a:t>
            </a:r>
            <a:r>
              <a:rPr lang="en-US" baseline="0" dirty="0" smtClean="0"/>
              <a:t> from original PPT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6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Slide 6 comes after this slide.</a:t>
            </a:r>
          </a:p>
          <a:p>
            <a:r>
              <a:rPr lang="en-US" baseline="0" dirty="0" err="1" smtClean="0"/>
              <a:t>Behaviours</a:t>
            </a:r>
            <a:r>
              <a:rPr lang="en-US" baseline="0" dirty="0" smtClean="0"/>
              <a:t> on this slide is 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82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does not belong here.  Needs to go after slide 13.  </a:t>
            </a:r>
          </a:p>
          <a:p>
            <a:r>
              <a:rPr lang="en-US" baseline="0" dirty="0" smtClean="0"/>
              <a:t>DONE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need slide 5, 6 and 7 from original presentation. </a:t>
            </a:r>
          </a:p>
          <a:p>
            <a:r>
              <a:rPr lang="en-US" baseline="0" dirty="0" smtClean="0"/>
              <a:t>DONE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30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a slide before this on introducing ‘sensorium’. it’s the ‘gate-keeper’ to flow of information. </a:t>
            </a:r>
          </a:p>
          <a:p>
            <a:endParaRPr lang="en-US" dirty="0" smtClean="0"/>
          </a:p>
          <a:p>
            <a:r>
              <a:rPr lang="en-US" dirty="0" smtClean="0"/>
              <a:t>SEE PREVIOUS SLIDE</a:t>
            </a:r>
          </a:p>
          <a:p>
            <a:endParaRPr lang="en-US" dirty="0" smtClean="0"/>
          </a:p>
          <a:p>
            <a:r>
              <a:rPr lang="en-US" dirty="0" smtClean="0"/>
              <a:t>NOTE:  Does it make sense to</a:t>
            </a:r>
            <a:r>
              <a:rPr lang="en-US" baseline="0" dirty="0" smtClean="0"/>
              <a:t> tell listeners that the sensorium is the gatekeeper before they even know what it is?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4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35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8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3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4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remove this slide from here and move it down</a:t>
            </a:r>
            <a:r>
              <a:rPr lang="en-US" baseline="0" dirty="0" smtClean="0"/>
              <a:t> as slide 34.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70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5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1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12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36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59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12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Slide 6 from original PPT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1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does not belong here.  May be  later.  shelf it for now.</a:t>
            </a:r>
          </a:p>
          <a:p>
            <a:r>
              <a:rPr lang="en-US" baseline="0" dirty="0" smtClean="0"/>
              <a:t>HIDDEN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think this slide helps to explicitly make these connections – otherwise, the listener has to make these connections themselves and may not realize that impairment of one leads to the impairment of the other (or understand why the </a:t>
            </a:r>
            <a:r>
              <a:rPr lang="en-US" baseline="0" dirty="0" err="1" smtClean="0"/>
              <a:t>colour</a:t>
            </a:r>
            <a:r>
              <a:rPr lang="en-US" baseline="0" dirty="0" smtClean="0"/>
              <a:t> scheme exists).  Personally, I think this slide is necessary to make sense of how everything is connected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r>
              <a:rPr lang="en-US" baseline="0" dirty="0" smtClean="0"/>
              <a:t> up and down; not side by side.</a:t>
            </a:r>
          </a:p>
          <a:p>
            <a:r>
              <a:rPr lang="en-US" baseline="0" dirty="0" smtClean="0"/>
              <a:t>DONE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slide 7 from original PPT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28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 and down</a:t>
            </a:r>
          </a:p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73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 and down</a:t>
            </a:r>
          </a:p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6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95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49"/>
            <a:ext cx="4290556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9" y="666749"/>
            <a:ext cx="4292241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5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1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152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6" Type="http://schemas.openxmlformats.org/officeDocument/2006/relationships/diagramColors" Target="../diagrams/colors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5117"/>
            <a:ext cx="8686800" cy="7616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# 1 Brain  and behavior.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87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8582026" y="9058276"/>
            <a:ext cx="1317625" cy="390525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" y="3511035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56143" y="1575139"/>
            <a:ext cx="473238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 smtClean="0">
                <a:ln>
                  <a:noFill/>
                </a:ln>
                <a:effectLst/>
                <a:latin typeface="Bookman Old Style" pitchFamily="18" charset="0"/>
                <a:cs typeface="Arial" pitchFamily="34" charset="0"/>
              </a:rPr>
              <a:t>Regulation of Social Behaviors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849955851"/>
              </p:ext>
            </p:extLst>
          </p:nvPr>
        </p:nvGraphicFramePr>
        <p:xfrm>
          <a:off x="685800" y="2133601"/>
          <a:ext cx="7724775" cy="453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76430"/>
              </p:ext>
            </p:extLst>
          </p:nvPr>
        </p:nvGraphicFramePr>
        <p:xfrm>
          <a:off x="1219200" y="259080"/>
          <a:ext cx="6858000" cy="1112520"/>
        </p:xfrm>
        <a:graphic>
          <a:graphicData uri="http://schemas.openxmlformats.org/drawingml/2006/table">
            <a:tbl>
              <a:tblPr firstRow="1" firstCol="1" bandRow="1"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Self-Monitoring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Regulatory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Circuits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lvl="0" algn="ctr"/>
                      <a:r>
                        <a:rPr lang="en-CA" sz="2400" b="1" dirty="0" smtClean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Behavioral Functions</a:t>
                      </a:r>
                      <a:endParaRPr lang="en-CA" sz="2400" b="1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" y="1187000"/>
            <a:ext cx="8991600" cy="5624617"/>
            <a:chOff x="-712481" y="-203286"/>
            <a:chExt cx="8991753" cy="5624907"/>
          </a:xfrm>
        </p:grpSpPr>
        <p:sp>
          <p:nvSpPr>
            <p:cNvPr id="13" name="Text Box 2"/>
            <p:cNvSpPr txBox="1">
              <a:spLocks noChangeArrowheads="1"/>
            </p:cNvSpPr>
            <p:nvPr/>
          </p:nvSpPr>
          <p:spPr bwMode="auto">
            <a:xfrm>
              <a:off x="5914445" y="3626679"/>
              <a:ext cx="2364827" cy="1778016"/>
            </a:xfrm>
            <a:prstGeom prst="rect">
              <a:avLst/>
            </a:prstGeom>
            <a:solidFill>
              <a:srgbClr val="FFFF6D"/>
            </a:solidFill>
            <a:ln w="9525">
              <a:solidFill>
                <a:srgbClr val="FFFF6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 </a:t>
              </a:r>
              <a:endParaRPr lang="en-US" sz="20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 smtClean="0">
                  <a:effectLst/>
                  <a:latin typeface="Bookman Old Style"/>
                  <a:ea typeface="Calibri"/>
                  <a:cs typeface="Times New Roman"/>
                </a:rPr>
                <a:t>Emotional </a:t>
              </a: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Functions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 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-712481" y="3622318"/>
              <a:ext cx="2364827" cy="1799303"/>
            </a:xfrm>
            <a:prstGeom prst="rect">
              <a:avLst/>
            </a:prstGeom>
            <a:solidFill>
              <a:srgbClr val="2ACC3D"/>
            </a:solidFill>
            <a:ln w="9525">
              <a:solidFill>
                <a:srgbClr val="2ACC3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20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lvl="0" algn="ctr"/>
              <a:r>
                <a:rPr lang="en-CA" sz="2000" b="1" dirty="0">
                  <a:solidFill>
                    <a:sysClr val="windowText" lastClr="000000"/>
                  </a:solidFill>
                  <a:latin typeface="Bookman Old Style" panose="02050604050505020204" pitchFamily="18" charset="0"/>
                </a:rPr>
                <a:t>Behavioral </a:t>
              </a:r>
              <a:r>
                <a:rPr lang="en-CA" sz="2000" b="1" dirty="0" smtClean="0">
                  <a:solidFill>
                    <a:sysClr val="windowText" lastClr="000000"/>
                  </a:solidFill>
                  <a:latin typeface="Bookman Old Style" panose="02050604050505020204" pitchFamily="18" charset="0"/>
                </a:rPr>
                <a:t>Functions</a:t>
              </a:r>
            </a:p>
            <a:p>
              <a:pPr lvl="0" algn="ctr"/>
              <a:endParaRPr lang="en-CA" sz="1200" b="1" dirty="0">
                <a:solidFill>
                  <a:sysClr val="windowText" lastClr="000000"/>
                </a:solidFill>
                <a:latin typeface="Bookman Old Style" panose="020506040505050202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6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5914445" y="-198927"/>
              <a:ext cx="2364827" cy="1677212"/>
            </a:xfrm>
            <a:prstGeom prst="rect">
              <a:avLst/>
            </a:prstGeom>
            <a:solidFill>
              <a:srgbClr val="FF781D"/>
            </a:solidFill>
            <a:ln w="9525">
              <a:solidFill>
                <a:srgbClr val="FF781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20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 smtClean="0">
                  <a:effectLst/>
                  <a:latin typeface="Bookman Old Style"/>
                  <a:ea typeface="Calibri"/>
                  <a:cs typeface="Times New Roman"/>
                </a:rPr>
                <a:t>Thinking </a:t>
              </a: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Functions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-712481" y="-203286"/>
              <a:ext cx="2364827" cy="1782376"/>
            </a:xfrm>
            <a:prstGeom prst="rect">
              <a:avLst/>
            </a:prstGeom>
            <a:solidFill>
              <a:srgbClr val="6161FF"/>
            </a:solidFill>
            <a:ln w="9525">
              <a:solidFill>
                <a:srgbClr val="6161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2000" b="1" dirty="0" smtClean="0">
                  <a:effectLst/>
                  <a:latin typeface="Bookman Old Style"/>
                  <a:ea typeface="Calibri"/>
                  <a:cs typeface="Times New Roman"/>
                </a:rPr>
                <a:t>Higher </a:t>
              </a: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Cortical Intellectual Functions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(HCIF)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Functional Model of the Brain</a:t>
            </a:r>
            <a:endParaRPr lang="en-US" sz="2400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332027703"/>
              </p:ext>
            </p:extLst>
          </p:nvPr>
        </p:nvGraphicFramePr>
        <p:xfrm>
          <a:off x="152400" y="505146"/>
          <a:ext cx="8839200" cy="656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1631466242"/>
              </p:ext>
            </p:extLst>
          </p:nvPr>
        </p:nvGraphicFramePr>
        <p:xfrm>
          <a:off x="1205866" y="1110935"/>
          <a:ext cx="3039745" cy="5438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272381600"/>
              </p:ext>
            </p:extLst>
          </p:nvPr>
        </p:nvGraphicFramePr>
        <p:xfrm>
          <a:off x="2066925" y="4388485"/>
          <a:ext cx="2505075" cy="246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2555638959"/>
              </p:ext>
            </p:extLst>
          </p:nvPr>
        </p:nvGraphicFramePr>
        <p:xfrm>
          <a:off x="5319395" y="2443483"/>
          <a:ext cx="2529205" cy="287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804799" y="1799703"/>
            <a:ext cx="2909887" cy="30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Peripheral Nervous System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425065" y="1981200"/>
            <a:ext cx="3797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808753" y="3676334"/>
            <a:ext cx="2909888" cy="30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Central Nervous System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425065" y="3830320"/>
            <a:ext cx="3797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Understanding Brain and Behavior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2600" y="401955"/>
            <a:ext cx="8686800" cy="503236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# 2 Understanding brain and behavior.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2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505200" y="2845172"/>
            <a:ext cx="1643285" cy="1228783"/>
            <a:chOff x="3430646" y="2211623"/>
            <a:chExt cx="695771" cy="628766"/>
          </a:xfrm>
        </p:grpSpPr>
        <p:sp>
          <p:nvSpPr>
            <p:cNvPr id="9" name="Equal 8"/>
            <p:cNvSpPr/>
            <p:nvPr/>
          </p:nvSpPr>
          <p:spPr>
            <a:xfrm>
              <a:off x="3430646" y="2211623"/>
              <a:ext cx="695771" cy="628766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qual 4"/>
            <p:cNvSpPr/>
            <p:nvPr/>
          </p:nvSpPr>
          <p:spPr>
            <a:xfrm rot="21581937">
              <a:off x="3430647" y="2337872"/>
              <a:ext cx="507141" cy="377260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29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70747" y="4343400"/>
            <a:ext cx="2429272" cy="2149396"/>
            <a:chOff x="434238" y="1769047"/>
            <a:chExt cx="1353345" cy="1280115"/>
          </a:xfrm>
        </p:grpSpPr>
        <p:sp>
          <p:nvSpPr>
            <p:cNvPr id="12" name="Oval 11"/>
            <p:cNvSpPr/>
            <p:nvPr/>
          </p:nvSpPr>
          <p:spPr>
            <a:xfrm>
              <a:off x="434238" y="1769047"/>
              <a:ext cx="1353345" cy="1280115"/>
            </a:xfrm>
            <a:prstGeom prst="ellipse">
              <a:avLst/>
            </a:prstGeom>
            <a:solidFill>
              <a:srgbClr val="FF8989"/>
            </a:solidFill>
            <a:ln>
              <a:solidFill>
                <a:srgbClr val="FF898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580376" y="1956516"/>
              <a:ext cx="1051465" cy="9051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8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Attention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747" y="338896"/>
            <a:ext cx="2413389" cy="2129215"/>
            <a:chOff x="450121" y="73890"/>
            <a:chExt cx="1321579" cy="1239751"/>
          </a:xfrm>
        </p:grpSpPr>
        <p:sp>
          <p:nvSpPr>
            <p:cNvPr id="15" name="Oval 14"/>
            <p:cNvSpPr/>
            <p:nvPr/>
          </p:nvSpPr>
          <p:spPr>
            <a:xfrm>
              <a:off x="450121" y="73890"/>
              <a:ext cx="1321579" cy="1239751"/>
            </a:xfrm>
            <a:prstGeom prst="ellipse">
              <a:avLst/>
            </a:prstGeom>
            <a:solidFill>
              <a:srgbClr val="FF8989"/>
            </a:solidFill>
            <a:ln>
              <a:solidFill>
                <a:srgbClr val="FF898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602058" y="255447"/>
              <a:ext cx="1017828" cy="87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8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Arousal or Alertness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6191" y="2774362"/>
            <a:ext cx="1501143" cy="1370405"/>
            <a:chOff x="905391" y="1335675"/>
            <a:chExt cx="411487" cy="411487"/>
          </a:xfrm>
          <a:solidFill>
            <a:schemeClr val="tx1"/>
          </a:solidFill>
        </p:grpSpPr>
        <p:sp>
          <p:nvSpPr>
            <p:cNvPr id="18" name="Plus 17"/>
            <p:cNvSpPr/>
            <p:nvPr/>
          </p:nvSpPr>
          <p:spPr>
            <a:xfrm>
              <a:off x="905391" y="1335675"/>
              <a:ext cx="411487" cy="411487"/>
            </a:xfrm>
            <a:prstGeom prst="mathPlus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Plus 4"/>
            <p:cNvSpPr/>
            <p:nvPr/>
          </p:nvSpPr>
          <p:spPr>
            <a:xfrm>
              <a:off x="959934" y="1493028"/>
              <a:ext cx="302401" cy="967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600" kern="120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32405" y="2515450"/>
            <a:ext cx="3505200" cy="1981200"/>
            <a:chOff x="2604284" y="982581"/>
            <a:chExt cx="2256340" cy="1130497"/>
          </a:xfrm>
        </p:grpSpPr>
        <p:sp>
          <p:nvSpPr>
            <p:cNvPr id="21" name="Oval 20"/>
            <p:cNvSpPr/>
            <p:nvPr/>
          </p:nvSpPr>
          <p:spPr>
            <a:xfrm>
              <a:off x="2604284" y="982581"/>
              <a:ext cx="2256340" cy="1130497"/>
            </a:xfrm>
            <a:prstGeom prst="ellipse">
              <a:avLst/>
            </a:prstGeom>
            <a:solidFill>
              <a:srgbClr val="FF8989"/>
            </a:solidFill>
            <a:ln>
              <a:solidFill>
                <a:srgbClr val="FF898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2934717" y="1148138"/>
              <a:ext cx="1595474" cy="799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32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Sensorium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9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686800" cy="3962400"/>
          </a:xfrm>
        </p:spPr>
        <p:txBody>
          <a:bodyPr>
            <a:normAutofit/>
          </a:bodyPr>
          <a:lstStyle/>
          <a:p>
            <a:pPr marL="0" indent="0">
              <a:buSzPct val="100000"/>
              <a:buNone/>
            </a:pPr>
            <a:r>
              <a:rPr lang="en-C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Arousal or Alertness</a:t>
            </a:r>
            <a:endParaRPr lang="en-C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tx1"/>
                </a:solidFill>
                <a:latin typeface="Arial Rounded MT Bold" panose="020F0704030504030204" pitchFamily="34" charset="0"/>
              </a:rPr>
              <a:t>State of wakefulness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CA" dirty="0">
                <a:solidFill>
                  <a:schemeClr val="tx1"/>
                </a:solidFill>
                <a:latin typeface="Arial Rounded MT Bold" panose="020F0704030504030204" pitchFamily="34" charset="0"/>
              </a:rPr>
              <a:t>Psychological and </a:t>
            </a:r>
            <a:r>
              <a:rPr lang="en-C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physiological domain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endParaRPr lang="en-C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0" indent="0">
              <a:buSzPct val="100000"/>
              <a:buNone/>
            </a:pPr>
            <a:r>
              <a:rPr lang="en-C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Purpose  </a:t>
            </a:r>
            <a:endParaRPr lang="en-C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92150" lvl="2">
              <a:buSzPct val="100000"/>
              <a:buFont typeface="Wingdings" panose="05000000000000000000" pitchFamily="2" charset="2"/>
              <a:buChar char="§"/>
            </a:pPr>
            <a:r>
              <a:rPr lang="en-CA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Reaction to </a:t>
            </a:r>
            <a:r>
              <a:rPr lang="en-CA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stimulus</a:t>
            </a:r>
            <a:endParaRPr lang="en-CA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692150" lvl="2">
              <a:buSzPct val="100000"/>
              <a:buFont typeface="Wingdings" panose="05000000000000000000" pitchFamily="2" charset="2"/>
              <a:buChar char="§"/>
            </a:pPr>
            <a:r>
              <a:rPr lang="en-CA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Speed of </a:t>
            </a:r>
            <a:r>
              <a:rPr lang="en-CA" sz="28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information processing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454011" y="338894"/>
            <a:ext cx="2413389" cy="2129215"/>
            <a:chOff x="450121" y="73890"/>
            <a:chExt cx="1321579" cy="1239751"/>
          </a:xfrm>
        </p:grpSpPr>
        <p:sp>
          <p:nvSpPr>
            <p:cNvPr id="11" name="Oval 10"/>
            <p:cNvSpPr/>
            <p:nvPr/>
          </p:nvSpPr>
          <p:spPr>
            <a:xfrm>
              <a:off x="450121" y="73890"/>
              <a:ext cx="1321579" cy="1239751"/>
            </a:xfrm>
            <a:prstGeom prst="ellipse">
              <a:avLst/>
            </a:prstGeom>
            <a:solidFill>
              <a:srgbClr val="FF8989"/>
            </a:solidFill>
            <a:ln>
              <a:solidFill>
                <a:srgbClr val="FF898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/>
            <p:nvPr/>
          </p:nvSpPr>
          <p:spPr>
            <a:xfrm>
              <a:off x="602058" y="255447"/>
              <a:ext cx="1017828" cy="87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800" b="1" kern="1200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Arousal or Alertness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8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86800" cy="4267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C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Attention</a:t>
            </a:r>
            <a:endParaRPr lang="en-C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C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Behavioral and cognitive processes involved in focusing on stimulus</a:t>
            </a:r>
            <a:endParaRPr lang="en-CA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endParaRPr lang="en-CA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0" indent="0">
              <a:buSzPct val="100000"/>
              <a:buNone/>
            </a:pPr>
            <a:r>
              <a:rPr lang="en-CA" dirty="0">
                <a:solidFill>
                  <a:schemeClr val="tx1"/>
                </a:solidFill>
                <a:latin typeface="Arial Rounded MT Bold" panose="020F0704030504030204" pitchFamily="34" charset="0"/>
              </a:rPr>
              <a:t>Purpose  </a:t>
            </a:r>
            <a:endParaRPr lang="en-CA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CA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Determine which </a:t>
            </a:r>
            <a:r>
              <a:rPr lang="en-CA" dirty="0">
                <a:solidFill>
                  <a:schemeClr val="tx1"/>
                </a:solidFill>
                <a:latin typeface="Arial Rounded MT Bold" panose="020F0704030504030204" pitchFamily="34" charset="0"/>
              </a:rPr>
              <a:t>“chunk” of information will be processed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CA" sz="32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54011" y="338894"/>
            <a:ext cx="2413389" cy="2129215"/>
            <a:chOff x="450121" y="73890"/>
            <a:chExt cx="1321579" cy="1239751"/>
          </a:xfrm>
        </p:grpSpPr>
        <p:sp>
          <p:nvSpPr>
            <p:cNvPr id="12" name="Oval 11"/>
            <p:cNvSpPr/>
            <p:nvPr/>
          </p:nvSpPr>
          <p:spPr>
            <a:xfrm>
              <a:off x="450121" y="73890"/>
              <a:ext cx="1321579" cy="1239751"/>
            </a:xfrm>
            <a:prstGeom prst="ellipse">
              <a:avLst/>
            </a:prstGeom>
            <a:solidFill>
              <a:srgbClr val="FF8989"/>
            </a:solidFill>
            <a:ln>
              <a:solidFill>
                <a:srgbClr val="FF898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602058" y="255447"/>
              <a:ext cx="1017828" cy="876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800" b="1" kern="1200" dirty="0" smtClean="0">
                  <a:solidFill>
                    <a:schemeClr val="tx1"/>
                  </a:solidFill>
                  <a:latin typeface="Bookman Old Style" panose="02050604050505020204" pitchFamily="18" charset="0"/>
                </a:rPr>
                <a:t>Attention</a:t>
              </a:r>
              <a:endParaRPr lang="en-CA" sz="2800" b="1" kern="1200" dirty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87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048000" y="76200"/>
            <a:ext cx="3048000" cy="762300"/>
          </a:xfrm>
          <a:prstGeom prst="ellipse">
            <a:avLst/>
          </a:prstGeom>
          <a:solidFill>
            <a:srgbClr val="FF8989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700" dirty="0">
                <a:effectLst/>
                <a:latin typeface="Bookman Old Style"/>
                <a:ea typeface="Calibri"/>
                <a:cs typeface="Times New Roman"/>
              </a:rPr>
              <a:t> </a:t>
            </a:r>
            <a:endParaRPr lang="en-US" sz="14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100" b="1" dirty="0">
                <a:solidFill>
                  <a:schemeClr val="tx1"/>
                </a:solidFill>
                <a:effectLst/>
                <a:latin typeface="Bookman Old Style"/>
                <a:ea typeface="Calibri"/>
                <a:cs typeface="Times New Roman"/>
              </a:rPr>
              <a:t>Sensorium</a:t>
            </a:r>
            <a:endParaRPr lang="en-US" sz="21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6200" y="1187000"/>
            <a:ext cx="8991600" cy="5660012"/>
            <a:chOff x="-712481" y="-203286"/>
            <a:chExt cx="8991753" cy="5660304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5914445" y="3626679"/>
              <a:ext cx="2364827" cy="1778016"/>
            </a:xfrm>
            <a:prstGeom prst="rect">
              <a:avLst/>
            </a:prstGeom>
            <a:solidFill>
              <a:srgbClr val="FFFF6D"/>
            </a:solidFill>
            <a:ln w="9525">
              <a:solidFill>
                <a:srgbClr val="FFFF6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 </a:t>
              </a:r>
              <a:endParaRPr lang="en-US" sz="20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 smtClean="0">
                  <a:effectLst/>
                  <a:latin typeface="Bookman Old Style"/>
                  <a:ea typeface="Calibri"/>
                  <a:cs typeface="Times New Roman"/>
                </a:rPr>
                <a:t>Emotional </a:t>
              </a: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Functions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 marL="22860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 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-712481" y="3622318"/>
              <a:ext cx="2364827" cy="1834700"/>
            </a:xfrm>
            <a:prstGeom prst="rect">
              <a:avLst/>
            </a:prstGeom>
            <a:solidFill>
              <a:srgbClr val="2ACC3D"/>
            </a:solidFill>
            <a:ln w="9525">
              <a:solidFill>
                <a:srgbClr val="2ACC3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20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lvl="0" algn="ctr"/>
              <a:r>
                <a:rPr lang="en-CA" sz="2000" b="1" dirty="0">
                  <a:solidFill>
                    <a:sysClr val="windowText" lastClr="000000"/>
                  </a:solidFill>
                  <a:latin typeface="Bookman Old Style" panose="02050604050505020204" pitchFamily="18" charset="0"/>
                </a:rPr>
                <a:t>Behavioral </a:t>
              </a:r>
              <a:r>
                <a:rPr lang="en-CA" sz="2000" b="1" dirty="0" smtClean="0">
                  <a:solidFill>
                    <a:sysClr val="windowText" lastClr="000000"/>
                  </a:solidFill>
                  <a:latin typeface="Bookman Old Style" panose="02050604050505020204" pitchFamily="18" charset="0"/>
                </a:rPr>
                <a:t>Functions</a:t>
              </a:r>
            </a:p>
            <a:p>
              <a:pPr lvl="0" algn="ctr"/>
              <a:endParaRPr lang="en-CA" sz="1400" b="1" dirty="0">
                <a:solidFill>
                  <a:sysClr val="windowText" lastClr="000000"/>
                </a:solidFill>
                <a:latin typeface="Bookman Old Style" panose="020506040505050202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6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5914445" y="-198927"/>
              <a:ext cx="2364827" cy="1677212"/>
            </a:xfrm>
            <a:prstGeom prst="rect">
              <a:avLst/>
            </a:prstGeom>
            <a:solidFill>
              <a:srgbClr val="FF781D"/>
            </a:solidFill>
            <a:ln w="9525">
              <a:solidFill>
                <a:srgbClr val="FF781D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2000" b="1" dirty="0" smtClean="0">
                <a:effectLst/>
                <a:latin typeface="Bookman Old Style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 smtClean="0">
                  <a:effectLst/>
                  <a:latin typeface="Bookman Old Style"/>
                  <a:ea typeface="Calibri"/>
                  <a:cs typeface="Times New Roman"/>
                </a:rPr>
                <a:t>Thinking </a:t>
              </a: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Functions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-712481" y="-203286"/>
              <a:ext cx="2364827" cy="1782376"/>
            </a:xfrm>
            <a:prstGeom prst="rect">
              <a:avLst/>
            </a:prstGeom>
            <a:solidFill>
              <a:srgbClr val="6161FF"/>
            </a:solidFill>
            <a:ln w="9525">
              <a:solidFill>
                <a:srgbClr val="6161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2000" b="1" dirty="0" smtClean="0">
                  <a:effectLst/>
                  <a:latin typeface="Bookman Old Style"/>
                  <a:ea typeface="Calibri"/>
                  <a:cs typeface="Times New Roman"/>
                </a:rPr>
                <a:t>Higher </a:t>
              </a: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Cortical Intellectual Functions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800"/>
                </a:spcAft>
              </a:pPr>
              <a:r>
                <a:rPr lang="en-US" sz="2000" b="1" dirty="0">
                  <a:effectLst/>
                  <a:latin typeface="Bookman Old Style"/>
                  <a:ea typeface="Calibri"/>
                  <a:cs typeface="Times New Roman"/>
                </a:rPr>
                <a:t>(HCIF)</a:t>
              </a:r>
              <a:endParaRPr lang="en-US" sz="20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Diagram 23"/>
          <p:cNvGraphicFramePr/>
          <p:nvPr>
            <p:extLst/>
          </p:nvPr>
        </p:nvGraphicFramePr>
        <p:xfrm>
          <a:off x="152400" y="505146"/>
          <a:ext cx="8839200" cy="656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9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Diagram 32"/>
          <p:cNvGraphicFramePr/>
          <p:nvPr>
            <p:extLst/>
          </p:nvPr>
        </p:nvGraphicFramePr>
        <p:xfrm>
          <a:off x="1205866" y="1110935"/>
          <a:ext cx="3039745" cy="5438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4" name="Diagram 33"/>
          <p:cNvGraphicFramePr/>
          <p:nvPr>
            <p:extLst/>
          </p:nvPr>
        </p:nvGraphicFramePr>
        <p:xfrm>
          <a:off x="2066925" y="4388485"/>
          <a:ext cx="2505075" cy="246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5" name="Diagram 34"/>
          <p:cNvGraphicFramePr/>
          <p:nvPr>
            <p:extLst/>
          </p:nvPr>
        </p:nvGraphicFramePr>
        <p:xfrm>
          <a:off x="5319395" y="2443483"/>
          <a:ext cx="2529205" cy="287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804799" y="1799703"/>
            <a:ext cx="2909887" cy="30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Peripheral Nervous System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425065" y="1981200"/>
            <a:ext cx="3797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808753" y="3676334"/>
            <a:ext cx="2909888" cy="30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Central Nervous System</a:t>
            </a:r>
            <a:endParaRPr kumimoji="0" lang="en-US" altLang="en-US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2425065" y="3830320"/>
            <a:ext cx="37973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16200000">
            <a:off x="4360549" y="-3086101"/>
            <a:ext cx="575311" cy="7772401"/>
          </a:xfrm>
          <a:prstGeom prst="rightBrace">
            <a:avLst/>
          </a:prstGeom>
          <a:noFill/>
          <a:ln w="57150" cmpd="sng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971800" y="152400"/>
            <a:ext cx="3505200" cy="1295400"/>
            <a:chOff x="2604284" y="982581"/>
            <a:chExt cx="2256340" cy="1130497"/>
          </a:xfrm>
        </p:grpSpPr>
        <p:sp>
          <p:nvSpPr>
            <p:cNvPr id="12" name="Oval 11"/>
            <p:cNvSpPr/>
            <p:nvPr/>
          </p:nvSpPr>
          <p:spPr>
            <a:xfrm>
              <a:off x="2604284" y="982581"/>
              <a:ext cx="2256340" cy="1130497"/>
            </a:xfrm>
            <a:prstGeom prst="ellipse">
              <a:avLst/>
            </a:prstGeom>
            <a:solidFill>
              <a:srgbClr val="FF8989"/>
            </a:solidFill>
            <a:ln>
              <a:solidFill>
                <a:srgbClr val="FF8989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2934717" y="1148138"/>
              <a:ext cx="1595474" cy="799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CA" sz="3200" b="1" kern="1200" dirty="0" smtClean="0">
                  <a:solidFill>
                    <a:sysClr val="windowText" lastClr="000000"/>
                  </a:solidFill>
                  <a:latin typeface="Bookman Old Style" panose="02050604050505020204" pitchFamily="18" charset="0"/>
                </a:rPr>
                <a:t>Sensorium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</a:pPr>
              <a:r>
                <a:rPr lang="en-CA" sz="2400" dirty="0" smtClean="0">
                  <a:solidFill>
                    <a:sysClr val="windowText" lastClr="000000"/>
                  </a:solidFill>
                  <a:latin typeface="Bookman Old Style" panose="02050604050505020204" pitchFamily="18" charset="0"/>
                </a:rPr>
                <a:t>(gatekeeper)</a:t>
              </a:r>
              <a:endParaRPr lang="en-CA" sz="2400" kern="1200" dirty="0">
                <a:solidFill>
                  <a:sysClr val="windowText" lastClr="000000"/>
                </a:solidFill>
                <a:latin typeface="Bookman Old Style" panose="02050604050505020204" pitchFamily="18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1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  <a:ln>
            <a:noFill/>
          </a:ln>
        </p:spPr>
        <p:txBody>
          <a:bodyPr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Regulation </a:t>
            </a:r>
            <a:r>
              <a:rPr lang="en-CA" sz="3600" dirty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Sensorium</a:t>
            </a:r>
            <a:endParaRPr lang="en-CA" sz="3600" dirty="0" smtClean="0">
              <a:ln w="9525">
                <a:solidFill>
                  <a:schemeClr val="tx1"/>
                </a:solidFill>
              </a:ln>
              <a:solidFill>
                <a:srgbClr val="6161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Information </a:t>
            </a:r>
            <a:r>
              <a:rPr lang="en-CA" sz="3600" dirty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Processing </a:t>
            </a: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3600" dirty="0" smtClean="0">
              <a:ln w="9525">
                <a:solidFill>
                  <a:schemeClr val="tx1"/>
                </a:solidFill>
              </a:ln>
              <a:solidFill>
                <a:srgbClr val="FF781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FF781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Motivational Circuits</a:t>
            </a:r>
            <a:endParaRPr lang="en-CA" sz="3600" dirty="0" smtClean="0">
              <a:ln w="9525">
                <a:solidFill>
                  <a:schemeClr val="tx1"/>
                </a:solidFill>
              </a:ln>
              <a:solidFill>
                <a:srgbClr val="FFFF6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</a:t>
            </a:r>
            <a:r>
              <a:rPr lang="en-CA" sz="3600" dirty="0">
                <a:ln w="9525"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Regulatory  </a:t>
            </a: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  <a:endParaRPr lang="en-CA" sz="3600" dirty="0" smtClean="0">
              <a:ln w="9525"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3600" dirty="0">
                <a:ln w="9525"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Self-Monitoring &amp;</a:t>
            </a: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CA" sz="3600" dirty="0">
                <a:ln w="9525"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Regulatory Circuits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8069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b="1" dirty="0" smtClean="0">
                <a:latin typeface="Bookman Old Style" panose="02050604050505020204" pitchFamily="18" charset="0"/>
              </a:rPr>
              <a:t>Brain Circuits for Normal Brain Function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3243731"/>
              </p:ext>
            </p:extLst>
          </p:nvPr>
        </p:nvGraphicFramePr>
        <p:xfrm>
          <a:off x="1088572" y="1143000"/>
          <a:ext cx="7064828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680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Brain and Behavior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/>
          </p:nvPr>
        </p:nvGraphicFramePr>
        <p:xfrm>
          <a:off x="5410200" y="4025457"/>
          <a:ext cx="7620000" cy="5651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9220200" cy="5562600"/>
          </a:xfrm>
          <a:ln>
            <a:noFill/>
          </a:ln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in Regulation </a:t>
            </a:r>
            <a:r>
              <a:rPr lang="en-CA" sz="4000" dirty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</a:t>
            </a:r>
            <a:r>
              <a:rPr lang="en-CA" sz="4000" dirty="0" smtClean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Sensorium</a:t>
            </a:r>
          </a:p>
          <a:p>
            <a:pPr marL="457200" lvl="1">
              <a:buFont typeface="Wingdings" panose="05000000000000000000" pitchFamily="2" charset="2"/>
              <a:buChar char="§"/>
            </a:pP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FF33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Disorganized Expressions</a:t>
            </a:r>
            <a:endParaRPr lang="en-CA" sz="3600" dirty="0">
              <a:ln w="9525">
                <a:solidFill>
                  <a:schemeClr val="tx1"/>
                </a:solidFill>
              </a:ln>
              <a:solidFill>
                <a:srgbClr val="FF33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CA" sz="4000" dirty="0">
              <a:ln w="9525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in Information </a:t>
            </a:r>
            <a:r>
              <a:rPr lang="en-CA" sz="4000" dirty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Processing </a:t>
            </a:r>
            <a:r>
              <a:rPr lang="en-CA" sz="4000" dirty="0" smtClean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</a:p>
          <a:p>
            <a:pPr marL="457200" lvl="1">
              <a:buFont typeface="Wingdings" panose="05000000000000000000" pitchFamily="2" charset="2"/>
              <a:buChar char="§"/>
            </a:pPr>
            <a:r>
              <a:rPr lang="en-CA" sz="3600" dirty="0" smtClean="0">
                <a:ln w="9525">
                  <a:solidFill>
                    <a:schemeClr val="tx1"/>
                  </a:solidFill>
                </a:ln>
                <a:solidFill>
                  <a:srgbClr val="6161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Misidentification Expressions</a:t>
            </a:r>
          </a:p>
          <a:p>
            <a:pPr marL="457200" lvl="1" indent="0">
              <a:buNone/>
            </a:pPr>
            <a:endParaRPr lang="en-CA" dirty="0">
              <a:ln w="9525"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ghtning Bolt 29"/>
          <p:cNvSpPr/>
          <p:nvPr/>
        </p:nvSpPr>
        <p:spPr>
          <a:xfrm rot="196538">
            <a:off x="7647927" y="3974653"/>
            <a:ext cx="457200" cy="9906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Approach to Classification 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6617739" y="2057400"/>
            <a:ext cx="2279848" cy="1155268"/>
          </a:xfrm>
          <a:prstGeom prst="ellipse">
            <a:avLst/>
          </a:prstGeom>
          <a:solidFill>
            <a:srgbClr val="FF8989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700" dirty="0">
                <a:effectLst/>
                <a:latin typeface="Bookman Old Style"/>
                <a:ea typeface="Calibri"/>
                <a:cs typeface="Times New Roman"/>
              </a:rPr>
              <a:t> </a:t>
            </a:r>
            <a:endParaRPr lang="en-US" sz="14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Bookman Old Style"/>
                <a:ea typeface="Calibri"/>
                <a:cs typeface="Times New Roman"/>
              </a:rPr>
              <a:t>Sensorium</a:t>
            </a:r>
            <a:endParaRPr lang="en-US" sz="2000" b="1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7" name="Lightning Bolt 16"/>
          <p:cNvSpPr/>
          <p:nvPr/>
        </p:nvSpPr>
        <p:spPr>
          <a:xfrm rot="3548818">
            <a:off x="7970628" y="1402759"/>
            <a:ext cx="457200" cy="9906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0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7" presetClass="emph" presetSubtype="0" repeatCount="3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repeatCount="3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30" grpId="0" animBg="1"/>
      <p:bldP spid="30" grpId="1" animBg="1"/>
      <p:bldP spid="16" grpId="0" animBg="1"/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2819400" y="4025457"/>
          <a:ext cx="7620000" cy="5651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CA" sz="4000" dirty="0" smtClean="0">
                <a:ln>
                  <a:solidFill>
                    <a:schemeClr val="tx1"/>
                  </a:solidFill>
                </a:ln>
                <a:solidFill>
                  <a:srgbClr val="FF781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in Motivational Circuits</a:t>
            </a:r>
          </a:p>
          <a:p>
            <a:pPr marL="457200"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781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Goal Directed Expressions</a:t>
            </a:r>
          </a:p>
          <a:p>
            <a:pPr marL="457200"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rgbClr val="FF781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Apathy Expressions</a:t>
            </a:r>
          </a:p>
          <a:p>
            <a:pPr marL="457200"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rgbClr val="FF781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Motor Expressions</a:t>
            </a:r>
            <a:endParaRPr lang="en-CA" sz="3600" dirty="0">
              <a:ln>
                <a:solidFill>
                  <a:schemeClr val="tx1"/>
                </a:solidFill>
              </a:ln>
              <a:solidFill>
                <a:schemeClr val="tx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457200"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781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Importuning Expressions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ghtning Bolt 15"/>
          <p:cNvSpPr/>
          <p:nvPr/>
        </p:nvSpPr>
        <p:spPr>
          <a:xfrm rot="3146821">
            <a:off x="7555475" y="3943973"/>
            <a:ext cx="457200" cy="9906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Approach to Classification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3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6" grpId="0" animBg="1"/>
      <p:bldP spid="1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/>
          </p:nvPr>
        </p:nvGraphicFramePr>
        <p:xfrm>
          <a:off x="2819400" y="1510857"/>
          <a:ext cx="7620000" cy="5651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6553200" cy="5334000"/>
          </a:xfrm>
          <a:ln>
            <a:noFill/>
          </a:ln>
        </p:spPr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CA" sz="40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in Emotional </a:t>
            </a:r>
            <a:r>
              <a:rPr lang="en-CA" sz="40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Regulatory  </a:t>
            </a:r>
            <a:r>
              <a:rPr lang="en-CA" sz="40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Vocal </a:t>
            </a: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Expressions</a:t>
            </a:r>
            <a:endParaRPr lang="en-CA" sz="3600" dirty="0">
              <a:ln>
                <a:solidFill>
                  <a:schemeClr val="tx1"/>
                </a:solidFill>
              </a:ln>
              <a:solidFill>
                <a:srgbClr val="FFFF6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Emotional Expressions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FFFF6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Fretful/Trepidation Expressions</a:t>
            </a:r>
            <a:endParaRPr lang="en-CA" sz="3600" dirty="0">
              <a:ln>
                <a:solidFill>
                  <a:schemeClr val="tx1"/>
                </a:solidFill>
              </a:ln>
              <a:solidFill>
                <a:srgbClr val="FFFF6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Lightning Bolt 16"/>
          <p:cNvSpPr/>
          <p:nvPr/>
        </p:nvSpPr>
        <p:spPr>
          <a:xfrm rot="540705">
            <a:off x="7376081" y="3763495"/>
            <a:ext cx="457200" cy="9906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Approach to Classification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8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3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7" grpId="0" animBg="1"/>
      <p:bldP spid="1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/>
          </p:nvPr>
        </p:nvGraphicFramePr>
        <p:xfrm>
          <a:off x="5410200" y="1510857"/>
          <a:ext cx="7620000" cy="5651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  <a:ln>
            <a:noFill/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CA" sz="40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Impairment in </a:t>
            </a:r>
            <a:r>
              <a:rPr lang="en-CA" sz="4000" dirty="0">
                <a:ln w="9525"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Self-Monitoring </a:t>
            </a:r>
            <a:r>
              <a:rPr lang="en-CA" sz="4000" dirty="0" smtClean="0">
                <a:ln w="9525"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&amp; Regulatory </a:t>
            </a:r>
            <a:r>
              <a:rPr lang="en-CA" sz="4000" dirty="0">
                <a:ln w="9525"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Circuits</a:t>
            </a:r>
          </a:p>
          <a:p>
            <a:pPr lvl="1">
              <a:spcBef>
                <a:spcPts val="86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Oppositional Expressions</a:t>
            </a:r>
          </a:p>
          <a:p>
            <a:pPr lvl="1">
              <a:spcBef>
                <a:spcPts val="86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Physically Responsive Expressions</a:t>
            </a:r>
          </a:p>
          <a:p>
            <a:pPr lvl="1">
              <a:spcBef>
                <a:spcPts val="86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36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sz="4000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ghtning Bolt 15"/>
          <p:cNvSpPr/>
          <p:nvPr/>
        </p:nvSpPr>
        <p:spPr>
          <a:xfrm rot="16047805">
            <a:off x="6677131" y="5469997"/>
            <a:ext cx="457200" cy="9906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Approach to Classification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73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repeatCount="3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6" grpId="0" animBg="1"/>
      <p:bldP spid="16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0" y="-35648"/>
            <a:ext cx="9144000" cy="5690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Luthra’s</a:t>
            </a:r>
            <a:r>
              <a:rPr lang="en-C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Behavioral Assessment and Intervention Response (</a:t>
            </a:r>
            <a:r>
              <a:rPr lang="en-CA" sz="20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™) Inventory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 result for peripheral nervous syste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734" y="1066800"/>
            <a:ext cx="6526530" cy="57236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0" y="2680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Body Circuits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573162710"/>
              </p:ext>
            </p:extLst>
          </p:nvPr>
        </p:nvGraphicFramePr>
        <p:xfrm>
          <a:off x="152400" y="505146"/>
          <a:ext cx="8839200" cy="656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5011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80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Brain Circuits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7120006"/>
              </p:ext>
            </p:extLst>
          </p:nvPr>
        </p:nvGraphicFramePr>
        <p:xfrm>
          <a:off x="1295400" y="1371600"/>
          <a:ext cx="7086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680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Brain Functions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150450"/>
              </p:ext>
            </p:extLst>
          </p:nvPr>
        </p:nvGraphicFramePr>
        <p:xfrm>
          <a:off x="304801" y="1379503"/>
          <a:ext cx="8610600" cy="5200615"/>
        </p:xfrm>
        <a:graphic>
          <a:graphicData uri="http://schemas.openxmlformats.org/drawingml/2006/table">
            <a:tbl>
              <a:tblPr firstRow="1" firstCol="1" bandRow="1"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1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Brain Circuits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related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Bookman Old Style" panose="02050604050505020204" pitchFamily="18" charset="0"/>
                          <a:ea typeface="Calibri"/>
                          <a:cs typeface="Times New Roman"/>
                        </a:rPr>
                        <a:t>to</a:t>
                      </a:r>
                      <a:endParaRPr lang="en-US" sz="2400" dirty="0"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9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Brain Functions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4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Bookman Old Style"/>
                        </a:rPr>
                        <a:t>Information Processing Circuits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8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8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Higher Cortical Intellectual Functions (HCIF)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8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Bookman Old Style"/>
                        </a:rPr>
                        <a:t>Motivational Circuits</a:t>
                      </a:r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Thinking Functions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33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Bookman Old Style"/>
                        </a:rPr>
                        <a:t>Emotional Regulatory Circuits</a:t>
                      </a:r>
                      <a:endParaRPr lang="en-US" sz="24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B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Emotional Functions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Bookman Old Style"/>
                        </a:rPr>
                        <a:t>Self-Monitoring and Regulatory Circuits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F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Behavioral Functions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F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973780" y="6248400"/>
            <a:ext cx="128402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73780" y="5257800"/>
            <a:ext cx="128402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73780" y="4343400"/>
            <a:ext cx="128402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73780" y="3352800"/>
            <a:ext cx="1284020" cy="0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0787" y="2680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600" b="1" dirty="0" smtClean="0">
                <a:latin typeface="Bookman Old Style" panose="02050604050505020204" pitchFamily="18" charset="0"/>
              </a:rPr>
              <a:t>Understanding Brain and Behavior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7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17907698"/>
              </p:ext>
            </p:extLst>
          </p:nvPr>
        </p:nvGraphicFramePr>
        <p:xfrm>
          <a:off x="838200" y="1752600"/>
          <a:ext cx="6629400" cy="4831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95843"/>
              </p:ext>
            </p:extLst>
          </p:nvPr>
        </p:nvGraphicFramePr>
        <p:xfrm>
          <a:off x="1219200" y="182880"/>
          <a:ext cx="6858000" cy="1264920"/>
        </p:xfrm>
        <a:graphic>
          <a:graphicData uri="http://schemas.openxmlformats.org/drawingml/2006/table">
            <a:tbl>
              <a:tblPr firstRow="1" firstCol="1" bandRow="1"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Information Processing Circuits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8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Higher Cortical Intellectual Functions (HCIF)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8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eft Arrow 15"/>
          <p:cNvSpPr/>
          <p:nvPr/>
        </p:nvSpPr>
        <p:spPr>
          <a:xfrm>
            <a:off x="8582026" y="8602664"/>
            <a:ext cx="1317625" cy="390525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8582026" y="9058276"/>
            <a:ext cx="1317625" cy="390525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616981" y="1575139"/>
            <a:ext cx="391004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0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cs typeface="Arial" pitchFamily="34" charset="0"/>
              </a:rPr>
              <a:t>Formation of Thoughts 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444583829"/>
              </p:ext>
            </p:extLst>
          </p:nvPr>
        </p:nvGraphicFramePr>
        <p:xfrm>
          <a:off x="1143000" y="2268081"/>
          <a:ext cx="693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" y="3511035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03417"/>
              </p:ext>
            </p:extLst>
          </p:nvPr>
        </p:nvGraphicFramePr>
        <p:xfrm>
          <a:off x="1219200" y="228600"/>
          <a:ext cx="6858000" cy="1112520"/>
        </p:xfrm>
        <a:graphic>
          <a:graphicData uri="http://schemas.openxmlformats.org/drawingml/2006/table">
            <a:tbl>
              <a:tblPr firstRow="1" firstCol="1" bandRow="1"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Motivational Circuits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Thinking Functions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6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7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8582026" y="9058276"/>
            <a:ext cx="1317625" cy="390525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" y="3511035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47800" y="1575139"/>
            <a:ext cx="594906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latin typeface="Bookman Old Style" pitchFamily="18" charset="0"/>
              </a:rPr>
              <a:t>Ge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cs typeface="Arial" pitchFamily="34" charset="0"/>
              </a:rPr>
              <a:t>neration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effectLst/>
                <a:latin typeface="Bookman Old Style" pitchFamily="18" charset="0"/>
                <a:cs typeface="Arial" pitchFamily="34" charset="0"/>
              </a:rPr>
              <a:t> and Regulation of Emotions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38855010"/>
              </p:ext>
            </p:extLst>
          </p:nvPr>
        </p:nvGraphicFramePr>
        <p:xfrm>
          <a:off x="1143000" y="2438400"/>
          <a:ext cx="7010400" cy="4119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87241"/>
              </p:ext>
            </p:extLst>
          </p:nvPr>
        </p:nvGraphicFramePr>
        <p:xfrm>
          <a:off x="1219200" y="259080"/>
          <a:ext cx="6858000" cy="1112520"/>
        </p:xfrm>
        <a:graphic>
          <a:graphicData uri="http://schemas.openxmlformats.org/drawingml/2006/table">
            <a:tbl>
              <a:tblPr firstRow="1" firstCol="1" bandRow="1"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Emotional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Regulatory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</a:rPr>
                        <a:t> Circuits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400" b="1" dirty="0" smtClean="0">
                          <a:solidFill>
                            <a:schemeClr val="tx1"/>
                          </a:solidFill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Emotional Functions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77135</TotalTime>
  <Words>1206</Words>
  <Application>Microsoft Office PowerPoint</Application>
  <PresentationFormat>On-screen Show (4:3)</PresentationFormat>
  <Paragraphs>323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Aharoni</vt:lpstr>
      <vt:lpstr>Arial</vt:lpstr>
      <vt:lpstr>Arial Rounded MT Bold</vt:lpstr>
      <vt:lpstr>Bookman Old Style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www.dementiabehaviors.com</dc:title>
  <dc:creator>Admin</dc:creator>
  <cp:lastModifiedBy>Natalia Chernykh</cp:lastModifiedBy>
  <cp:revision>1083</cp:revision>
  <cp:lastPrinted>2019-05-13T19:21:09Z</cp:lastPrinted>
  <dcterms:created xsi:type="dcterms:W3CDTF">2018-01-29T20:08:37Z</dcterms:created>
  <dcterms:modified xsi:type="dcterms:W3CDTF">2020-08-14T13:04:06Z</dcterms:modified>
</cp:coreProperties>
</file>